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/>
    <p:restoredTop sz="96327"/>
  </p:normalViewPr>
  <p:slideViewPr>
    <p:cSldViewPr snapToGrid="0" snapToObjects="1">
      <p:cViewPr varScale="1">
        <p:scale>
          <a:sx n="71" d="100"/>
          <a:sy n="71" d="100"/>
        </p:scale>
        <p:origin x="168" y="1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8F5D77-F2C3-4391-AB51-D7E674A18D12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DB491F7-3FAE-4B45-BEC1-59D3E8DF21DD}">
      <dgm:prSet/>
      <dgm:spPr/>
      <dgm:t>
        <a:bodyPr/>
        <a:lstStyle/>
        <a:p>
          <a:r>
            <a:rPr lang="en-US"/>
            <a:t>Parent or Guardian</a:t>
          </a:r>
        </a:p>
      </dgm:t>
    </dgm:pt>
    <dgm:pt modelId="{6F63B5E9-706C-4AC7-9E18-2224AF5A3F1C}" type="parTrans" cxnId="{32632826-9216-46BA-BD48-71DE9BE3A8E3}">
      <dgm:prSet/>
      <dgm:spPr/>
      <dgm:t>
        <a:bodyPr/>
        <a:lstStyle/>
        <a:p>
          <a:endParaRPr lang="en-US"/>
        </a:p>
      </dgm:t>
    </dgm:pt>
    <dgm:pt modelId="{86021AD8-D2EF-4553-AFCA-B5A39F389024}" type="sibTrans" cxnId="{32632826-9216-46BA-BD48-71DE9BE3A8E3}">
      <dgm:prSet/>
      <dgm:spPr/>
      <dgm:t>
        <a:bodyPr/>
        <a:lstStyle/>
        <a:p>
          <a:endParaRPr lang="en-US"/>
        </a:p>
      </dgm:t>
    </dgm:pt>
    <dgm:pt modelId="{9CD4782A-B86C-407C-BA2A-1C10362C16B8}">
      <dgm:prSet/>
      <dgm:spPr/>
      <dgm:t>
        <a:bodyPr/>
        <a:lstStyle/>
        <a:p>
          <a:r>
            <a:rPr lang="en-US"/>
            <a:t>Trusted adult</a:t>
          </a:r>
        </a:p>
      </dgm:t>
    </dgm:pt>
    <dgm:pt modelId="{DEC0236C-073F-49A7-8B09-C597AA979907}" type="parTrans" cxnId="{62E35414-58EB-4D8A-9BDA-AA1C31D9D7F5}">
      <dgm:prSet/>
      <dgm:spPr/>
      <dgm:t>
        <a:bodyPr/>
        <a:lstStyle/>
        <a:p>
          <a:endParaRPr lang="en-US"/>
        </a:p>
      </dgm:t>
    </dgm:pt>
    <dgm:pt modelId="{B9C16481-BD7A-4D31-9FFC-A3666A16B13D}" type="sibTrans" cxnId="{62E35414-58EB-4D8A-9BDA-AA1C31D9D7F5}">
      <dgm:prSet/>
      <dgm:spPr/>
      <dgm:t>
        <a:bodyPr/>
        <a:lstStyle/>
        <a:p>
          <a:endParaRPr lang="en-US"/>
        </a:p>
      </dgm:t>
    </dgm:pt>
    <dgm:pt modelId="{63169BA2-942A-48CC-B050-F34E388CF849}">
      <dgm:prSet/>
      <dgm:spPr/>
      <dgm:t>
        <a:bodyPr/>
        <a:lstStyle/>
        <a:p>
          <a:r>
            <a:rPr lang="en-US"/>
            <a:t>School Counselor</a:t>
          </a:r>
        </a:p>
      </dgm:t>
    </dgm:pt>
    <dgm:pt modelId="{5AACB5E5-BF1C-41F4-92B5-3C3B8264D481}" type="parTrans" cxnId="{BD73117C-6785-4270-9289-B00D21694FE6}">
      <dgm:prSet/>
      <dgm:spPr/>
      <dgm:t>
        <a:bodyPr/>
        <a:lstStyle/>
        <a:p>
          <a:endParaRPr lang="en-US"/>
        </a:p>
      </dgm:t>
    </dgm:pt>
    <dgm:pt modelId="{EF2C9B85-964A-471D-BE97-6FF2022A923C}" type="sibTrans" cxnId="{BD73117C-6785-4270-9289-B00D21694FE6}">
      <dgm:prSet/>
      <dgm:spPr/>
      <dgm:t>
        <a:bodyPr/>
        <a:lstStyle/>
        <a:p>
          <a:endParaRPr lang="en-US"/>
        </a:p>
      </dgm:t>
    </dgm:pt>
    <dgm:pt modelId="{38091841-CBD3-4B2C-B340-39206E0E6285}">
      <dgm:prSet/>
      <dgm:spPr/>
      <dgm:t>
        <a:bodyPr/>
        <a:lstStyle/>
        <a:p>
          <a:r>
            <a:rPr lang="en-US"/>
            <a:t>School Nurse</a:t>
          </a:r>
        </a:p>
      </dgm:t>
    </dgm:pt>
    <dgm:pt modelId="{0C64AA33-B8F9-4F83-B13D-18DF9363D72A}" type="parTrans" cxnId="{4A6D6595-6D07-48BA-8590-DBA885F810E6}">
      <dgm:prSet/>
      <dgm:spPr/>
      <dgm:t>
        <a:bodyPr/>
        <a:lstStyle/>
        <a:p>
          <a:endParaRPr lang="en-US"/>
        </a:p>
      </dgm:t>
    </dgm:pt>
    <dgm:pt modelId="{A190FACE-F92E-4C9B-901C-D407522D369D}" type="sibTrans" cxnId="{4A6D6595-6D07-48BA-8590-DBA885F810E6}">
      <dgm:prSet/>
      <dgm:spPr/>
      <dgm:t>
        <a:bodyPr/>
        <a:lstStyle/>
        <a:p>
          <a:endParaRPr lang="en-US"/>
        </a:p>
      </dgm:t>
    </dgm:pt>
    <dgm:pt modelId="{E6362299-F380-42E1-A10F-C785EA54FDB7}">
      <dgm:prSet/>
      <dgm:spPr/>
      <dgm:t>
        <a:bodyPr/>
        <a:lstStyle/>
        <a:p>
          <a:r>
            <a:rPr lang="en-US"/>
            <a:t>Teacher</a:t>
          </a:r>
        </a:p>
      </dgm:t>
    </dgm:pt>
    <dgm:pt modelId="{4208AA58-5407-4CBB-9BC8-B6EBB2572B41}" type="parTrans" cxnId="{020E046B-920F-49BA-9628-72051F47B7F7}">
      <dgm:prSet/>
      <dgm:spPr/>
      <dgm:t>
        <a:bodyPr/>
        <a:lstStyle/>
        <a:p>
          <a:endParaRPr lang="en-US"/>
        </a:p>
      </dgm:t>
    </dgm:pt>
    <dgm:pt modelId="{7B76F9EA-AA4E-4785-A9C7-8EA5BEF12B21}" type="sibTrans" cxnId="{020E046B-920F-49BA-9628-72051F47B7F7}">
      <dgm:prSet/>
      <dgm:spPr/>
      <dgm:t>
        <a:bodyPr/>
        <a:lstStyle/>
        <a:p>
          <a:endParaRPr lang="en-US"/>
        </a:p>
      </dgm:t>
    </dgm:pt>
    <dgm:pt modelId="{E4B068E4-875F-4F93-80CC-5F2B7A544D7F}">
      <dgm:prSet/>
      <dgm:spPr/>
      <dgm:t>
        <a:bodyPr/>
        <a:lstStyle/>
        <a:p>
          <a:r>
            <a:rPr lang="en-US"/>
            <a:t>Faith based leader</a:t>
          </a:r>
        </a:p>
      </dgm:t>
    </dgm:pt>
    <dgm:pt modelId="{54C9AD6C-0AB4-4F83-9B96-E978870981A4}" type="parTrans" cxnId="{D7F8FD64-9B19-4B13-8E35-3A7720D02D96}">
      <dgm:prSet/>
      <dgm:spPr/>
      <dgm:t>
        <a:bodyPr/>
        <a:lstStyle/>
        <a:p>
          <a:endParaRPr lang="en-US"/>
        </a:p>
      </dgm:t>
    </dgm:pt>
    <dgm:pt modelId="{373BA890-9156-4589-B650-EF2A7A50D7EA}" type="sibTrans" cxnId="{D7F8FD64-9B19-4B13-8E35-3A7720D02D96}">
      <dgm:prSet/>
      <dgm:spPr/>
      <dgm:t>
        <a:bodyPr/>
        <a:lstStyle/>
        <a:p>
          <a:endParaRPr lang="en-US"/>
        </a:p>
      </dgm:t>
    </dgm:pt>
    <dgm:pt modelId="{511B88B1-8202-4D48-8BE2-E0E5FFDE3A62}">
      <dgm:prSet/>
      <dgm:spPr/>
      <dgm:t>
        <a:bodyPr/>
        <a:lstStyle/>
        <a:p>
          <a:r>
            <a:rPr lang="en-US"/>
            <a:t>Health Clinic</a:t>
          </a:r>
        </a:p>
      </dgm:t>
    </dgm:pt>
    <dgm:pt modelId="{D5FFDC63-73A1-4BD9-B2C9-AD547C4456DF}" type="parTrans" cxnId="{7D38A4DE-38A3-467F-B5C4-D15057F6C3A2}">
      <dgm:prSet/>
      <dgm:spPr/>
      <dgm:t>
        <a:bodyPr/>
        <a:lstStyle/>
        <a:p>
          <a:endParaRPr lang="en-US"/>
        </a:p>
      </dgm:t>
    </dgm:pt>
    <dgm:pt modelId="{8454143D-EB93-4BE3-BE93-A47839F32C05}" type="sibTrans" cxnId="{7D38A4DE-38A3-467F-B5C4-D15057F6C3A2}">
      <dgm:prSet/>
      <dgm:spPr/>
      <dgm:t>
        <a:bodyPr/>
        <a:lstStyle/>
        <a:p>
          <a:endParaRPr lang="en-US"/>
        </a:p>
      </dgm:t>
    </dgm:pt>
    <dgm:pt modelId="{CE9F6B2E-4DED-4126-9566-169F9777C15E}">
      <dgm:prSet/>
      <dgm:spPr/>
      <dgm:t>
        <a:bodyPr/>
        <a:lstStyle/>
        <a:p>
          <a:r>
            <a:rPr lang="en-US"/>
            <a:t>Health care provider</a:t>
          </a:r>
        </a:p>
      </dgm:t>
    </dgm:pt>
    <dgm:pt modelId="{043BBC27-8833-4388-8018-E6C2F4FA92AA}" type="parTrans" cxnId="{72EC8DA0-41C0-4451-BA3B-0280931D30CB}">
      <dgm:prSet/>
      <dgm:spPr/>
      <dgm:t>
        <a:bodyPr/>
        <a:lstStyle/>
        <a:p>
          <a:endParaRPr lang="en-US"/>
        </a:p>
      </dgm:t>
    </dgm:pt>
    <dgm:pt modelId="{72E144B7-EB7C-4B59-A1CA-B4E2307E48F5}" type="sibTrans" cxnId="{72EC8DA0-41C0-4451-BA3B-0280931D30CB}">
      <dgm:prSet/>
      <dgm:spPr/>
      <dgm:t>
        <a:bodyPr/>
        <a:lstStyle/>
        <a:p>
          <a:endParaRPr lang="en-US"/>
        </a:p>
      </dgm:t>
    </dgm:pt>
    <dgm:pt modelId="{E98EEB2F-2C8B-014E-A552-FE06B1E7D8EA}" type="pres">
      <dgm:prSet presAssocID="{B68F5D77-F2C3-4391-AB51-D7E674A18D12}" presName="diagram" presStyleCnt="0">
        <dgm:presLayoutVars>
          <dgm:dir/>
          <dgm:resizeHandles val="exact"/>
        </dgm:presLayoutVars>
      </dgm:prSet>
      <dgm:spPr/>
    </dgm:pt>
    <dgm:pt modelId="{39362322-5884-5846-B0B1-8F2FEC2FB38F}" type="pres">
      <dgm:prSet presAssocID="{1DB491F7-3FAE-4B45-BEC1-59D3E8DF21DD}" presName="node" presStyleLbl="node1" presStyleIdx="0" presStyleCnt="8">
        <dgm:presLayoutVars>
          <dgm:bulletEnabled val="1"/>
        </dgm:presLayoutVars>
      </dgm:prSet>
      <dgm:spPr/>
    </dgm:pt>
    <dgm:pt modelId="{6E60F64E-65B0-E446-A685-364ED596176A}" type="pres">
      <dgm:prSet presAssocID="{86021AD8-D2EF-4553-AFCA-B5A39F389024}" presName="sibTrans" presStyleCnt="0"/>
      <dgm:spPr/>
    </dgm:pt>
    <dgm:pt modelId="{DF20EF50-3B20-0E4C-9452-7C734CFA3C91}" type="pres">
      <dgm:prSet presAssocID="{9CD4782A-B86C-407C-BA2A-1C10362C16B8}" presName="node" presStyleLbl="node1" presStyleIdx="1" presStyleCnt="8">
        <dgm:presLayoutVars>
          <dgm:bulletEnabled val="1"/>
        </dgm:presLayoutVars>
      </dgm:prSet>
      <dgm:spPr/>
    </dgm:pt>
    <dgm:pt modelId="{9AD157BB-ACFA-0446-B6A2-A9FAA192759A}" type="pres">
      <dgm:prSet presAssocID="{B9C16481-BD7A-4D31-9FFC-A3666A16B13D}" presName="sibTrans" presStyleCnt="0"/>
      <dgm:spPr/>
    </dgm:pt>
    <dgm:pt modelId="{8F3F8F50-2902-A44B-A7BF-89A425DC1B2C}" type="pres">
      <dgm:prSet presAssocID="{63169BA2-942A-48CC-B050-F34E388CF849}" presName="node" presStyleLbl="node1" presStyleIdx="2" presStyleCnt="8">
        <dgm:presLayoutVars>
          <dgm:bulletEnabled val="1"/>
        </dgm:presLayoutVars>
      </dgm:prSet>
      <dgm:spPr/>
    </dgm:pt>
    <dgm:pt modelId="{CBA6D60C-9B9B-C74C-BE81-E7942D9D3C64}" type="pres">
      <dgm:prSet presAssocID="{EF2C9B85-964A-471D-BE97-6FF2022A923C}" presName="sibTrans" presStyleCnt="0"/>
      <dgm:spPr/>
    </dgm:pt>
    <dgm:pt modelId="{E8CD90F6-D8DE-D042-A93E-3A7C0841D6EF}" type="pres">
      <dgm:prSet presAssocID="{38091841-CBD3-4B2C-B340-39206E0E6285}" presName="node" presStyleLbl="node1" presStyleIdx="3" presStyleCnt="8">
        <dgm:presLayoutVars>
          <dgm:bulletEnabled val="1"/>
        </dgm:presLayoutVars>
      </dgm:prSet>
      <dgm:spPr/>
    </dgm:pt>
    <dgm:pt modelId="{6404F56A-B9AB-E549-90FB-B0E82893FB6B}" type="pres">
      <dgm:prSet presAssocID="{A190FACE-F92E-4C9B-901C-D407522D369D}" presName="sibTrans" presStyleCnt="0"/>
      <dgm:spPr/>
    </dgm:pt>
    <dgm:pt modelId="{9219CA27-C090-2A41-9C57-9D83AAD3EE54}" type="pres">
      <dgm:prSet presAssocID="{E6362299-F380-42E1-A10F-C785EA54FDB7}" presName="node" presStyleLbl="node1" presStyleIdx="4" presStyleCnt="8">
        <dgm:presLayoutVars>
          <dgm:bulletEnabled val="1"/>
        </dgm:presLayoutVars>
      </dgm:prSet>
      <dgm:spPr/>
    </dgm:pt>
    <dgm:pt modelId="{CEF5AA6A-7918-6141-874A-E64F9CA44A6A}" type="pres">
      <dgm:prSet presAssocID="{7B76F9EA-AA4E-4785-A9C7-8EA5BEF12B21}" presName="sibTrans" presStyleCnt="0"/>
      <dgm:spPr/>
    </dgm:pt>
    <dgm:pt modelId="{9C80178E-D8C6-D44B-B6C0-3221A6AF3C6C}" type="pres">
      <dgm:prSet presAssocID="{E4B068E4-875F-4F93-80CC-5F2B7A544D7F}" presName="node" presStyleLbl="node1" presStyleIdx="5" presStyleCnt="8">
        <dgm:presLayoutVars>
          <dgm:bulletEnabled val="1"/>
        </dgm:presLayoutVars>
      </dgm:prSet>
      <dgm:spPr/>
    </dgm:pt>
    <dgm:pt modelId="{3E58A7AB-16CA-5E40-9DA3-3DE5AAF09007}" type="pres">
      <dgm:prSet presAssocID="{373BA890-9156-4589-B650-EF2A7A50D7EA}" presName="sibTrans" presStyleCnt="0"/>
      <dgm:spPr/>
    </dgm:pt>
    <dgm:pt modelId="{7E671F2A-C8C5-1640-9F46-5B80AEFC78ED}" type="pres">
      <dgm:prSet presAssocID="{511B88B1-8202-4D48-8BE2-E0E5FFDE3A62}" presName="node" presStyleLbl="node1" presStyleIdx="6" presStyleCnt="8">
        <dgm:presLayoutVars>
          <dgm:bulletEnabled val="1"/>
        </dgm:presLayoutVars>
      </dgm:prSet>
      <dgm:spPr/>
    </dgm:pt>
    <dgm:pt modelId="{6C18AB5D-28D5-8645-9308-7B7FBD032272}" type="pres">
      <dgm:prSet presAssocID="{8454143D-EB93-4BE3-BE93-A47839F32C05}" presName="sibTrans" presStyleCnt="0"/>
      <dgm:spPr/>
    </dgm:pt>
    <dgm:pt modelId="{CB4EBDBA-656B-7749-A4E7-EE5E434BF272}" type="pres">
      <dgm:prSet presAssocID="{CE9F6B2E-4DED-4126-9566-169F9777C15E}" presName="node" presStyleLbl="node1" presStyleIdx="7" presStyleCnt="8">
        <dgm:presLayoutVars>
          <dgm:bulletEnabled val="1"/>
        </dgm:presLayoutVars>
      </dgm:prSet>
      <dgm:spPr/>
    </dgm:pt>
  </dgm:ptLst>
  <dgm:cxnLst>
    <dgm:cxn modelId="{24EEEE03-E18A-054D-A7AB-309C05727E80}" type="presOf" srcId="{9CD4782A-B86C-407C-BA2A-1C10362C16B8}" destId="{DF20EF50-3B20-0E4C-9452-7C734CFA3C91}" srcOrd="0" destOrd="0" presId="urn:microsoft.com/office/officeart/2005/8/layout/default"/>
    <dgm:cxn modelId="{F06D5612-AC31-5E4E-9FA5-2F6E1786BD91}" type="presOf" srcId="{E6362299-F380-42E1-A10F-C785EA54FDB7}" destId="{9219CA27-C090-2A41-9C57-9D83AAD3EE54}" srcOrd="0" destOrd="0" presId="urn:microsoft.com/office/officeart/2005/8/layout/default"/>
    <dgm:cxn modelId="{62E35414-58EB-4D8A-9BDA-AA1C31D9D7F5}" srcId="{B68F5D77-F2C3-4391-AB51-D7E674A18D12}" destId="{9CD4782A-B86C-407C-BA2A-1C10362C16B8}" srcOrd="1" destOrd="0" parTransId="{DEC0236C-073F-49A7-8B09-C597AA979907}" sibTransId="{B9C16481-BD7A-4D31-9FFC-A3666A16B13D}"/>
    <dgm:cxn modelId="{6F3A3C18-6D52-B54E-8A12-14CE1BAC8F28}" type="presOf" srcId="{B68F5D77-F2C3-4391-AB51-D7E674A18D12}" destId="{E98EEB2F-2C8B-014E-A552-FE06B1E7D8EA}" srcOrd="0" destOrd="0" presId="urn:microsoft.com/office/officeart/2005/8/layout/default"/>
    <dgm:cxn modelId="{32632826-9216-46BA-BD48-71DE9BE3A8E3}" srcId="{B68F5D77-F2C3-4391-AB51-D7E674A18D12}" destId="{1DB491F7-3FAE-4B45-BEC1-59D3E8DF21DD}" srcOrd="0" destOrd="0" parTransId="{6F63B5E9-706C-4AC7-9E18-2224AF5A3F1C}" sibTransId="{86021AD8-D2EF-4553-AFCA-B5A39F389024}"/>
    <dgm:cxn modelId="{2172294C-C957-5E4A-8D30-01FA4BDF038F}" type="presOf" srcId="{CE9F6B2E-4DED-4126-9566-169F9777C15E}" destId="{CB4EBDBA-656B-7749-A4E7-EE5E434BF272}" srcOrd="0" destOrd="0" presId="urn:microsoft.com/office/officeart/2005/8/layout/default"/>
    <dgm:cxn modelId="{A1B1554E-C0B1-4043-9A26-D46289C6A51F}" type="presOf" srcId="{E4B068E4-875F-4F93-80CC-5F2B7A544D7F}" destId="{9C80178E-D8C6-D44B-B6C0-3221A6AF3C6C}" srcOrd="0" destOrd="0" presId="urn:microsoft.com/office/officeart/2005/8/layout/default"/>
    <dgm:cxn modelId="{D7F8FD64-9B19-4B13-8E35-3A7720D02D96}" srcId="{B68F5D77-F2C3-4391-AB51-D7E674A18D12}" destId="{E4B068E4-875F-4F93-80CC-5F2B7A544D7F}" srcOrd="5" destOrd="0" parTransId="{54C9AD6C-0AB4-4F83-9B96-E978870981A4}" sibTransId="{373BA890-9156-4589-B650-EF2A7A50D7EA}"/>
    <dgm:cxn modelId="{020E046B-920F-49BA-9628-72051F47B7F7}" srcId="{B68F5D77-F2C3-4391-AB51-D7E674A18D12}" destId="{E6362299-F380-42E1-A10F-C785EA54FDB7}" srcOrd="4" destOrd="0" parTransId="{4208AA58-5407-4CBB-9BC8-B6EBB2572B41}" sibTransId="{7B76F9EA-AA4E-4785-A9C7-8EA5BEF12B21}"/>
    <dgm:cxn modelId="{2E14376E-33DD-BE45-BFB4-8728CD4FCE8B}" type="presOf" srcId="{511B88B1-8202-4D48-8BE2-E0E5FFDE3A62}" destId="{7E671F2A-C8C5-1640-9F46-5B80AEFC78ED}" srcOrd="0" destOrd="0" presId="urn:microsoft.com/office/officeart/2005/8/layout/default"/>
    <dgm:cxn modelId="{BD73117C-6785-4270-9289-B00D21694FE6}" srcId="{B68F5D77-F2C3-4391-AB51-D7E674A18D12}" destId="{63169BA2-942A-48CC-B050-F34E388CF849}" srcOrd="2" destOrd="0" parTransId="{5AACB5E5-BF1C-41F4-92B5-3C3B8264D481}" sibTransId="{EF2C9B85-964A-471D-BE97-6FF2022A923C}"/>
    <dgm:cxn modelId="{68B5D090-5661-9246-AE34-0418B0AEFFD6}" type="presOf" srcId="{63169BA2-942A-48CC-B050-F34E388CF849}" destId="{8F3F8F50-2902-A44B-A7BF-89A425DC1B2C}" srcOrd="0" destOrd="0" presId="urn:microsoft.com/office/officeart/2005/8/layout/default"/>
    <dgm:cxn modelId="{4A6D6595-6D07-48BA-8590-DBA885F810E6}" srcId="{B68F5D77-F2C3-4391-AB51-D7E674A18D12}" destId="{38091841-CBD3-4B2C-B340-39206E0E6285}" srcOrd="3" destOrd="0" parTransId="{0C64AA33-B8F9-4F83-B13D-18DF9363D72A}" sibTransId="{A190FACE-F92E-4C9B-901C-D407522D369D}"/>
    <dgm:cxn modelId="{72EC8DA0-41C0-4451-BA3B-0280931D30CB}" srcId="{B68F5D77-F2C3-4391-AB51-D7E674A18D12}" destId="{CE9F6B2E-4DED-4126-9566-169F9777C15E}" srcOrd="7" destOrd="0" parTransId="{043BBC27-8833-4388-8018-E6C2F4FA92AA}" sibTransId="{72E144B7-EB7C-4B59-A1CA-B4E2307E48F5}"/>
    <dgm:cxn modelId="{7D38A4DE-38A3-467F-B5C4-D15057F6C3A2}" srcId="{B68F5D77-F2C3-4391-AB51-D7E674A18D12}" destId="{511B88B1-8202-4D48-8BE2-E0E5FFDE3A62}" srcOrd="6" destOrd="0" parTransId="{D5FFDC63-73A1-4BD9-B2C9-AD547C4456DF}" sibTransId="{8454143D-EB93-4BE3-BE93-A47839F32C05}"/>
    <dgm:cxn modelId="{7B0CBEF1-B47B-9E42-AE47-58B712E82FCD}" type="presOf" srcId="{1DB491F7-3FAE-4B45-BEC1-59D3E8DF21DD}" destId="{39362322-5884-5846-B0B1-8F2FEC2FB38F}" srcOrd="0" destOrd="0" presId="urn:microsoft.com/office/officeart/2005/8/layout/default"/>
    <dgm:cxn modelId="{3844F9F8-15F4-3E49-984F-EA2849D82E11}" type="presOf" srcId="{38091841-CBD3-4B2C-B340-39206E0E6285}" destId="{E8CD90F6-D8DE-D042-A93E-3A7C0841D6EF}" srcOrd="0" destOrd="0" presId="urn:microsoft.com/office/officeart/2005/8/layout/default"/>
    <dgm:cxn modelId="{C2CEE6A0-53E4-7A40-8D03-FE493FB1FBD6}" type="presParOf" srcId="{E98EEB2F-2C8B-014E-A552-FE06B1E7D8EA}" destId="{39362322-5884-5846-B0B1-8F2FEC2FB38F}" srcOrd="0" destOrd="0" presId="urn:microsoft.com/office/officeart/2005/8/layout/default"/>
    <dgm:cxn modelId="{64A84101-9537-E545-96EB-A5879EB62C8A}" type="presParOf" srcId="{E98EEB2F-2C8B-014E-A552-FE06B1E7D8EA}" destId="{6E60F64E-65B0-E446-A685-364ED596176A}" srcOrd="1" destOrd="0" presId="urn:microsoft.com/office/officeart/2005/8/layout/default"/>
    <dgm:cxn modelId="{4C51356A-4916-A640-971B-1B93631C6B58}" type="presParOf" srcId="{E98EEB2F-2C8B-014E-A552-FE06B1E7D8EA}" destId="{DF20EF50-3B20-0E4C-9452-7C734CFA3C91}" srcOrd="2" destOrd="0" presId="urn:microsoft.com/office/officeart/2005/8/layout/default"/>
    <dgm:cxn modelId="{757CFFC7-77E3-D348-9FB2-8D1E7C306E07}" type="presParOf" srcId="{E98EEB2F-2C8B-014E-A552-FE06B1E7D8EA}" destId="{9AD157BB-ACFA-0446-B6A2-A9FAA192759A}" srcOrd="3" destOrd="0" presId="urn:microsoft.com/office/officeart/2005/8/layout/default"/>
    <dgm:cxn modelId="{0A1CA8D1-60C6-6B45-B25E-CAC805ED0D65}" type="presParOf" srcId="{E98EEB2F-2C8B-014E-A552-FE06B1E7D8EA}" destId="{8F3F8F50-2902-A44B-A7BF-89A425DC1B2C}" srcOrd="4" destOrd="0" presId="urn:microsoft.com/office/officeart/2005/8/layout/default"/>
    <dgm:cxn modelId="{B7128AEF-178D-394C-806C-75B8C10F23EE}" type="presParOf" srcId="{E98EEB2F-2C8B-014E-A552-FE06B1E7D8EA}" destId="{CBA6D60C-9B9B-C74C-BE81-E7942D9D3C64}" srcOrd="5" destOrd="0" presId="urn:microsoft.com/office/officeart/2005/8/layout/default"/>
    <dgm:cxn modelId="{7A9C0619-EA33-9B4D-935A-A5C49C246BB3}" type="presParOf" srcId="{E98EEB2F-2C8B-014E-A552-FE06B1E7D8EA}" destId="{E8CD90F6-D8DE-D042-A93E-3A7C0841D6EF}" srcOrd="6" destOrd="0" presId="urn:microsoft.com/office/officeart/2005/8/layout/default"/>
    <dgm:cxn modelId="{9ACC8E86-B107-124A-91A3-B1BAACD3C4C1}" type="presParOf" srcId="{E98EEB2F-2C8B-014E-A552-FE06B1E7D8EA}" destId="{6404F56A-B9AB-E549-90FB-B0E82893FB6B}" srcOrd="7" destOrd="0" presId="urn:microsoft.com/office/officeart/2005/8/layout/default"/>
    <dgm:cxn modelId="{C3207AD6-3250-7D4E-A38D-5D9636EBF81F}" type="presParOf" srcId="{E98EEB2F-2C8B-014E-A552-FE06B1E7D8EA}" destId="{9219CA27-C090-2A41-9C57-9D83AAD3EE54}" srcOrd="8" destOrd="0" presId="urn:microsoft.com/office/officeart/2005/8/layout/default"/>
    <dgm:cxn modelId="{B83F9496-231A-824E-8097-57773009970E}" type="presParOf" srcId="{E98EEB2F-2C8B-014E-A552-FE06B1E7D8EA}" destId="{CEF5AA6A-7918-6141-874A-E64F9CA44A6A}" srcOrd="9" destOrd="0" presId="urn:microsoft.com/office/officeart/2005/8/layout/default"/>
    <dgm:cxn modelId="{BD1F3103-B3BA-BE42-BBAB-B506E710808A}" type="presParOf" srcId="{E98EEB2F-2C8B-014E-A552-FE06B1E7D8EA}" destId="{9C80178E-D8C6-D44B-B6C0-3221A6AF3C6C}" srcOrd="10" destOrd="0" presId="urn:microsoft.com/office/officeart/2005/8/layout/default"/>
    <dgm:cxn modelId="{E88BFDD2-7CA6-2647-AA67-CB0AE3AECE0D}" type="presParOf" srcId="{E98EEB2F-2C8B-014E-A552-FE06B1E7D8EA}" destId="{3E58A7AB-16CA-5E40-9DA3-3DE5AAF09007}" srcOrd="11" destOrd="0" presId="urn:microsoft.com/office/officeart/2005/8/layout/default"/>
    <dgm:cxn modelId="{38C41C12-5405-764E-B273-0C6C4FA8E1FA}" type="presParOf" srcId="{E98EEB2F-2C8B-014E-A552-FE06B1E7D8EA}" destId="{7E671F2A-C8C5-1640-9F46-5B80AEFC78ED}" srcOrd="12" destOrd="0" presId="urn:microsoft.com/office/officeart/2005/8/layout/default"/>
    <dgm:cxn modelId="{B00C035D-AE88-7747-997A-41B6E8A01D05}" type="presParOf" srcId="{E98EEB2F-2C8B-014E-A552-FE06B1E7D8EA}" destId="{6C18AB5D-28D5-8645-9308-7B7FBD032272}" srcOrd="13" destOrd="0" presId="urn:microsoft.com/office/officeart/2005/8/layout/default"/>
    <dgm:cxn modelId="{4D1E7E63-CD36-8948-AA9F-18A40B9DAB19}" type="presParOf" srcId="{E98EEB2F-2C8B-014E-A552-FE06B1E7D8EA}" destId="{CB4EBDBA-656B-7749-A4E7-EE5E434BF272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362322-5884-5846-B0B1-8F2FEC2FB38F}">
      <dsp:nvSpPr>
        <dsp:cNvPr id="0" name=""/>
        <dsp:cNvSpPr/>
      </dsp:nvSpPr>
      <dsp:spPr>
        <a:xfrm>
          <a:off x="2982" y="259257"/>
          <a:ext cx="2365833" cy="14195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Parent or Guardian</a:t>
          </a:r>
        </a:p>
      </dsp:txBody>
      <dsp:txXfrm>
        <a:off x="2982" y="259257"/>
        <a:ext cx="2365833" cy="1419500"/>
      </dsp:txXfrm>
    </dsp:sp>
    <dsp:sp modelId="{DF20EF50-3B20-0E4C-9452-7C734CFA3C91}">
      <dsp:nvSpPr>
        <dsp:cNvPr id="0" name=""/>
        <dsp:cNvSpPr/>
      </dsp:nvSpPr>
      <dsp:spPr>
        <a:xfrm>
          <a:off x="2605399" y="259257"/>
          <a:ext cx="2365833" cy="1419500"/>
        </a:xfrm>
        <a:prstGeom prst="rect">
          <a:avLst/>
        </a:prstGeom>
        <a:solidFill>
          <a:schemeClr val="accent5">
            <a:hueOff val="2730669"/>
            <a:satOff val="-5834"/>
            <a:lumOff val="-2437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Trusted adult</a:t>
          </a:r>
        </a:p>
      </dsp:txBody>
      <dsp:txXfrm>
        <a:off x="2605399" y="259257"/>
        <a:ext cx="2365833" cy="1419500"/>
      </dsp:txXfrm>
    </dsp:sp>
    <dsp:sp modelId="{8F3F8F50-2902-A44B-A7BF-89A425DC1B2C}">
      <dsp:nvSpPr>
        <dsp:cNvPr id="0" name=""/>
        <dsp:cNvSpPr/>
      </dsp:nvSpPr>
      <dsp:spPr>
        <a:xfrm>
          <a:off x="5207816" y="259257"/>
          <a:ext cx="2365833" cy="1419500"/>
        </a:xfrm>
        <a:prstGeom prst="rect">
          <a:avLst/>
        </a:prstGeom>
        <a:solidFill>
          <a:schemeClr val="accent5">
            <a:hueOff val="5461338"/>
            <a:satOff val="-11668"/>
            <a:lumOff val="-487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School Counselor</a:t>
          </a:r>
        </a:p>
      </dsp:txBody>
      <dsp:txXfrm>
        <a:off x="5207816" y="259257"/>
        <a:ext cx="2365833" cy="1419500"/>
      </dsp:txXfrm>
    </dsp:sp>
    <dsp:sp modelId="{E8CD90F6-D8DE-D042-A93E-3A7C0841D6EF}">
      <dsp:nvSpPr>
        <dsp:cNvPr id="0" name=""/>
        <dsp:cNvSpPr/>
      </dsp:nvSpPr>
      <dsp:spPr>
        <a:xfrm>
          <a:off x="7810233" y="259257"/>
          <a:ext cx="2365833" cy="1419500"/>
        </a:xfrm>
        <a:prstGeom prst="rect">
          <a:avLst/>
        </a:prstGeom>
        <a:solidFill>
          <a:schemeClr val="accent5">
            <a:hueOff val="8192006"/>
            <a:satOff val="-17502"/>
            <a:lumOff val="-7311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School Nurse</a:t>
          </a:r>
        </a:p>
      </dsp:txBody>
      <dsp:txXfrm>
        <a:off x="7810233" y="259257"/>
        <a:ext cx="2365833" cy="1419500"/>
      </dsp:txXfrm>
    </dsp:sp>
    <dsp:sp modelId="{9219CA27-C090-2A41-9C57-9D83AAD3EE54}">
      <dsp:nvSpPr>
        <dsp:cNvPr id="0" name=""/>
        <dsp:cNvSpPr/>
      </dsp:nvSpPr>
      <dsp:spPr>
        <a:xfrm>
          <a:off x="2982" y="1915341"/>
          <a:ext cx="2365833" cy="1419500"/>
        </a:xfrm>
        <a:prstGeom prst="rect">
          <a:avLst/>
        </a:prstGeom>
        <a:solidFill>
          <a:schemeClr val="accent5">
            <a:hueOff val="10922675"/>
            <a:satOff val="-23335"/>
            <a:lumOff val="-9748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Teacher</a:t>
          </a:r>
        </a:p>
      </dsp:txBody>
      <dsp:txXfrm>
        <a:off x="2982" y="1915341"/>
        <a:ext cx="2365833" cy="1419500"/>
      </dsp:txXfrm>
    </dsp:sp>
    <dsp:sp modelId="{9C80178E-D8C6-D44B-B6C0-3221A6AF3C6C}">
      <dsp:nvSpPr>
        <dsp:cNvPr id="0" name=""/>
        <dsp:cNvSpPr/>
      </dsp:nvSpPr>
      <dsp:spPr>
        <a:xfrm>
          <a:off x="2605399" y="1915341"/>
          <a:ext cx="2365833" cy="1419500"/>
        </a:xfrm>
        <a:prstGeom prst="rect">
          <a:avLst/>
        </a:prstGeom>
        <a:solidFill>
          <a:schemeClr val="accent5">
            <a:hueOff val="13653344"/>
            <a:satOff val="-29169"/>
            <a:lumOff val="-12185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Faith based leader</a:t>
          </a:r>
        </a:p>
      </dsp:txBody>
      <dsp:txXfrm>
        <a:off x="2605399" y="1915341"/>
        <a:ext cx="2365833" cy="1419500"/>
      </dsp:txXfrm>
    </dsp:sp>
    <dsp:sp modelId="{7E671F2A-C8C5-1640-9F46-5B80AEFC78ED}">
      <dsp:nvSpPr>
        <dsp:cNvPr id="0" name=""/>
        <dsp:cNvSpPr/>
      </dsp:nvSpPr>
      <dsp:spPr>
        <a:xfrm>
          <a:off x="5207816" y="1915341"/>
          <a:ext cx="2365833" cy="1419500"/>
        </a:xfrm>
        <a:prstGeom prst="rect">
          <a:avLst/>
        </a:prstGeom>
        <a:solidFill>
          <a:schemeClr val="accent5">
            <a:hueOff val="16384012"/>
            <a:satOff val="-35003"/>
            <a:lumOff val="-14622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Health Clinic</a:t>
          </a:r>
        </a:p>
      </dsp:txBody>
      <dsp:txXfrm>
        <a:off x="5207816" y="1915341"/>
        <a:ext cx="2365833" cy="1419500"/>
      </dsp:txXfrm>
    </dsp:sp>
    <dsp:sp modelId="{CB4EBDBA-656B-7749-A4E7-EE5E434BF272}">
      <dsp:nvSpPr>
        <dsp:cNvPr id="0" name=""/>
        <dsp:cNvSpPr/>
      </dsp:nvSpPr>
      <dsp:spPr>
        <a:xfrm>
          <a:off x="7810233" y="1915341"/>
          <a:ext cx="2365833" cy="1419500"/>
        </a:xfrm>
        <a:prstGeom prst="rect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Health care provider</a:t>
          </a:r>
        </a:p>
      </dsp:txBody>
      <dsp:txXfrm>
        <a:off x="7810233" y="1915341"/>
        <a:ext cx="2365833" cy="1419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youtu.be/A6ngtbdh0P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ibrarygrits.blogspot.com/2014/07/goodreads-for-movies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lasstools.net/vortex/202012-h3bBh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515D-59C4-1641-A30F-8DBBA83F7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Change is good!</a:t>
            </a:r>
            <a:br>
              <a:rPr lang="en-US" dirty="0"/>
            </a:br>
            <a:r>
              <a:rPr lang="en-US" sz="8000" dirty="0"/>
              <a:t>puberty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BB9451-FAC6-6D4A-AE2F-D55BFC1517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Grade </a:t>
            </a:r>
            <a:r>
              <a:rPr lang="en-US" dirty="0" err="1"/>
              <a:t>ShARE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64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BB3EA-6ED3-9444-BC85-1677446CD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puberty?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B96F8-5700-104F-9E4B-894EBDBE3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61565"/>
            <a:ext cx="10178322" cy="4118027"/>
          </a:xfrm>
        </p:spPr>
        <p:txBody>
          <a:bodyPr/>
          <a:lstStyle/>
          <a:p>
            <a:r>
              <a:rPr lang="en-US" sz="2400" dirty="0"/>
              <a:t>Your body goes through some amazing changes.</a:t>
            </a:r>
          </a:p>
          <a:p>
            <a:pPr lvl="1"/>
            <a:r>
              <a:rPr lang="en-US" sz="2200" dirty="0"/>
              <a:t>Physical, social, emotional and cognitive</a:t>
            </a:r>
          </a:p>
          <a:p>
            <a:r>
              <a:rPr lang="en-US" sz="2400" dirty="0"/>
              <a:t>All genders experience puberty and it can begin at any time; usually between the ages of 8-15.</a:t>
            </a:r>
          </a:p>
          <a:p>
            <a:r>
              <a:rPr lang="en-US" sz="2400" dirty="0"/>
              <a:t>You might feel excited at times and weird at others…like your body is out of control.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9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DFEE6-A56E-994D-94B7-A7F91BEE8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puberty important?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4B350-5F66-0942-8F87-B03A74D4D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All of these changes and feelings are </a:t>
            </a:r>
            <a:r>
              <a:rPr lang="en-US" sz="2400" b="1" dirty="0"/>
              <a:t>NORMAL </a:t>
            </a:r>
            <a:r>
              <a:rPr lang="en-US" sz="2400" dirty="0"/>
              <a:t>and it’s important to recognize and understand what your classmates might be experiencing.</a:t>
            </a:r>
          </a:p>
          <a:p>
            <a:endParaRPr lang="en-US" sz="2400" dirty="0"/>
          </a:p>
          <a:p>
            <a:r>
              <a:rPr lang="en-US" sz="2400" dirty="0"/>
              <a:t>Puberty is started by the natural chemicals in our bodies, called </a:t>
            </a:r>
            <a:r>
              <a:rPr lang="en-US" sz="2400" i="1" dirty="0"/>
              <a:t>hormones</a:t>
            </a:r>
            <a:r>
              <a:rPr lang="en-US" sz="24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99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10A4E0E-502E-444B-B37E-40557A266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A68F03-D88C-4F27-AD65-034133F1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970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4DB13C2-D61D-4A8D-B973-BE6546C7B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55266"/>
            <a:ext cx="2313214" cy="5947468"/>
          </a:xfrm>
          <a:custGeom>
            <a:avLst/>
            <a:gdLst>
              <a:gd name="connsiteX0" fmla="*/ 162291 w 2313214"/>
              <a:gd name="connsiteY0" fmla="*/ 0 h 5947468"/>
              <a:gd name="connsiteX1" fmla="*/ 224243 w 2313214"/>
              <a:gd name="connsiteY1" fmla="*/ 1936 h 5947468"/>
              <a:gd name="connsiteX2" fmla="*/ 284260 w 2313214"/>
              <a:gd name="connsiteY2" fmla="*/ 9680 h 5947468"/>
              <a:gd name="connsiteX3" fmla="*/ 342341 w 2313214"/>
              <a:gd name="connsiteY3" fmla="*/ 27104 h 5947468"/>
              <a:gd name="connsiteX4" fmla="*/ 390742 w 2313214"/>
              <a:gd name="connsiteY4" fmla="*/ 52273 h 5947468"/>
              <a:gd name="connsiteX5" fmla="*/ 437206 w 2313214"/>
              <a:gd name="connsiteY5" fmla="*/ 85185 h 5947468"/>
              <a:gd name="connsiteX6" fmla="*/ 477863 w 2313214"/>
              <a:gd name="connsiteY6" fmla="*/ 123905 h 5947468"/>
              <a:gd name="connsiteX7" fmla="*/ 518519 w 2313214"/>
              <a:gd name="connsiteY7" fmla="*/ 168434 h 5947468"/>
              <a:gd name="connsiteX8" fmla="*/ 555304 w 2313214"/>
              <a:gd name="connsiteY8" fmla="*/ 214899 h 5947468"/>
              <a:gd name="connsiteX9" fmla="*/ 592088 w 2313214"/>
              <a:gd name="connsiteY9" fmla="*/ 263299 h 5947468"/>
              <a:gd name="connsiteX10" fmla="*/ 628873 w 2313214"/>
              <a:gd name="connsiteY10" fmla="*/ 311700 h 5947468"/>
              <a:gd name="connsiteX11" fmla="*/ 665657 w 2313214"/>
              <a:gd name="connsiteY11" fmla="*/ 358165 h 5947468"/>
              <a:gd name="connsiteX12" fmla="*/ 704378 w 2313214"/>
              <a:gd name="connsiteY12" fmla="*/ 402693 h 5947468"/>
              <a:gd name="connsiteX13" fmla="*/ 748906 w 2313214"/>
              <a:gd name="connsiteY13" fmla="*/ 441414 h 5947468"/>
              <a:gd name="connsiteX14" fmla="*/ 791499 w 2313214"/>
              <a:gd name="connsiteY14" fmla="*/ 476262 h 5947468"/>
              <a:gd name="connsiteX15" fmla="*/ 839899 w 2313214"/>
              <a:gd name="connsiteY15" fmla="*/ 503366 h 5947468"/>
              <a:gd name="connsiteX16" fmla="*/ 892172 w 2313214"/>
              <a:gd name="connsiteY16" fmla="*/ 526599 h 5947468"/>
              <a:gd name="connsiteX17" fmla="*/ 948317 w 2313214"/>
              <a:gd name="connsiteY17" fmla="*/ 545959 h 5947468"/>
              <a:gd name="connsiteX18" fmla="*/ 1006397 w 2313214"/>
              <a:gd name="connsiteY18" fmla="*/ 563383 h 5947468"/>
              <a:gd name="connsiteX19" fmla="*/ 1064478 w 2313214"/>
              <a:gd name="connsiteY19" fmla="*/ 578871 h 5947468"/>
              <a:gd name="connsiteX20" fmla="*/ 1124495 w 2313214"/>
              <a:gd name="connsiteY20" fmla="*/ 594360 h 5947468"/>
              <a:gd name="connsiteX21" fmla="*/ 1180640 w 2313214"/>
              <a:gd name="connsiteY21" fmla="*/ 611784 h 5947468"/>
              <a:gd name="connsiteX22" fmla="*/ 1236784 w 2313214"/>
              <a:gd name="connsiteY22" fmla="*/ 631144 h 5947468"/>
              <a:gd name="connsiteX23" fmla="*/ 1289057 w 2313214"/>
              <a:gd name="connsiteY23" fmla="*/ 654376 h 5947468"/>
              <a:gd name="connsiteX24" fmla="*/ 1335522 w 2313214"/>
              <a:gd name="connsiteY24" fmla="*/ 683417 h 5947468"/>
              <a:gd name="connsiteX25" fmla="*/ 1378114 w 2313214"/>
              <a:gd name="connsiteY25" fmla="*/ 718265 h 5947468"/>
              <a:gd name="connsiteX26" fmla="*/ 1412963 w 2313214"/>
              <a:gd name="connsiteY26" fmla="*/ 760858 h 5947468"/>
              <a:gd name="connsiteX27" fmla="*/ 1442003 w 2313214"/>
              <a:gd name="connsiteY27" fmla="*/ 807322 h 5947468"/>
              <a:gd name="connsiteX28" fmla="*/ 1465235 w 2313214"/>
              <a:gd name="connsiteY28" fmla="*/ 859595 h 5947468"/>
              <a:gd name="connsiteX29" fmla="*/ 1484596 w 2313214"/>
              <a:gd name="connsiteY29" fmla="*/ 915740 h 5947468"/>
              <a:gd name="connsiteX30" fmla="*/ 1502020 w 2313214"/>
              <a:gd name="connsiteY30" fmla="*/ 971884 h 5947468"/>
              <a:gd name="connsiteX31" fmla="*/ 1517508 w 2313214"/>
              <a:gd name="connsiteY31" fmla="*/ 1031901 h 5947468"/>
              <a:gd name="connsiteX32" fmla="*/ 1532996 w 2313214"/>
              <a:gd name="connsiteY32" fmla="*/ 1089982 h 5947468"/>
              <a:gd name="connsiteX33" fmla="*/ 1550420 w 2313214"/>
              <a:gd name="connsiteY33" fmla="*/ 1148063 h 5947468"/>
              <a:gd name="connsiteX34" fmla="*/ 1569781 w 2313214"/>
              <a:gd name="connsiteY34" fmla="*/ 1204207 h 5947468"/>
              <a:gd name="connsiteX35" fmla="*/ 1593013 w 2313214"/>
              <a:gd name="connsiteY35" fmla="*/ 1256480 h 5947468"/>
              <a:gd name="connsiteX36" fmla="*/ 1620117 w 2313214"/>
              <a:gd name="connsiteY36" fmla="*/ 1304881 h 5947468"/>
              <a:gd name="connsiteX37" fmla="*/ 1654966 w 2313214"/>
              <a:gd name="connsiteY37" fmla="*/ 1347473 h 5947468"/>
              <a:gd name="connsiteX38" fmla="*/ 1693686 w 2313214"/>
              <a:gd name="connsiteY38" fmla="*/ 1392002 h 5947468"/>
              <a:gd name="connsiteX39" fmla="*/ 1738215 w 2313214"/>
              <a:gd name="connsiteY39" fmla="*/ 1430722 h 5947468"/>
              <a:gd name="connsiteX40" fmla="*/ 1784679 w 2313214"/>
              <a:gd name="connsiteY40" fmla="*/ 1467507 h 5947468"/>
              <a:gd name="connsiteX41" fmla="*/ 1835016 w 2313214"/>
              <a:gd name="connsiteY41" fmla="*/ 1504291 h 5947468"/>
              <a:gd name="connsiteX42" fmla="*/ 1883417 w 2313214"/>
              <a:gd name="connsiteY42" fmla="*/ 1541076 h 5947468"/>
              <a:gd name="connsiteX43" fmla="*/ 1929881 w 2313214"/>
              <a:gd name="connsiteY43" fmla="*/ 1577860 h 5947468"/>
              <a:gd name="connsiteX44" fmla="*/ 1974410 w 2313214"/>
              <a:gd name="connsiteY44" fmla="*/ 1618517 h 5947468"/>
              <a:gd name="connsiteX45" fmla="*/ 2013130 w 2313214"/>
              <a:gd name="connsiteY45" fmla="*/ 1659173 h 5947468"/>
              <a:gd name="connsiteX46" fmla="*/ 2046043 w 2313214"/>
              <a:gd name="connsiteY46" fmla="*/ 1705638 h 5947468"/>
              <a:gd name="connsiteX47" fmla="*/ 2071211 w 2313214"/>
              <a:gd name="connsiteY47" fmla="*/ 1754039 h 5947468"/>
              <a:gd name="connsiteX48" fmla="*/ 2088635 w 2313214"/>
              <a:gd name="connsiteY48" fmla="*/ 1812119 h 5947468"/>
              <a:gd name="connsiteX49" fmla="*/ 2096379 w 2313214"/>
              <a:gd name="connsiteY49" fmla="*/ 1872136 h 5947468"/>
              <a:gd name="connsiteX50" fmla="*/ 2098315 w 2313214"/>
              <a:gd name="connsiteY50" fmla="*/ 1934089 h 5947468"/>
              <a:gd name="connsiteX51" fmla="*/ 2092507 w 2313214"/>
              <a:gd name="connsiteY51" fmla="*/ 1999914 h 5947468"/>
              <a:gd name="connsiteX52" fmla="*/ 2084763 w 2313214"/>
              <a:gd name="connsiteY52" fmla="*/ 2065738 h 5947468"/>
              <a:gd name="connsiteX53" fmla="*/ 2075083 w 2313214"/>
              <a:gd name="connsiteY53" fmla="*/ 2131563 h 5947468"/>
              <a:gd name="connsiteX54" fmla="*/ 2067339 w 2313214"/>
              <a:gd name="connsiteY54" fmla="*/ 2197388 h 5947468"/>
              <a:gd name="connsiteX55" fmla="*/ 2063467 w 2313214"/>
              <a:gd name="connsiteY55" fmla="*/ 2263213 h 5947468"/>
              <a:gd name="connsiteX56" fmla="*/ 2063467 w 2313214"/>
              <a:gd name="connsiteY56" fmla="*/ 2327102 h 5947468"/>
              <a:gd name="connsiteX57" fmla="*/ 2071211 w 2313214"/>
              <a:gd name="connsiteY57" fmla="*/ 2387119 h 5947468"/>
              <a:gd name="connsiteX58" fmla="*/ 2086699 w 2313214"/>
              <a:gd name="connsiteY58" fmla="*/ 2447135 h 5947468"/>
              <a:gd name="connsiteX59" fmla="*/ 2109932 w 2313214"/>
              <a:gd name="connsiteY59" fmla="*/ 2503280 h 5947468"/>
              <a:gd name="connsiteX60" fmla="*/ 2140908 w 2313214"/>
              <a:gd name="connsiteY60" fmla="*/ 2561361 h 5947468"/>
              <a:gd name="connsiteX61" fmla="*/ 2171884 w 2313214"/>
              <a:gd name="connsiteY61" fmla="*/ 2619442 h 5947468"/>
              <a:gd name="connsiteX62" fmla="*/ 2206733 w 2313214"/>
              <a:gd name="connsiteY62" fmla="*/ 2677522 h 5947468"/>
              <a:gd name="connsiteX63" fmla="*/ 2239645 w 2313214"/>
              <a:gd name="connsiteY63" fmla="*/ 2733667 h 5947468"/>
              <a:gd name="connsiteX64" fmla="*/ 2268686 w 2313214"/>
              <a:gd name="connsiteY64" fmla="*/ 2793684 h 5947468"/>
              <a:gd name="connsiteX65" fmla="*/ 2291918 w 2313214"/>
              <a:gd name="connsiteY65" fmla="*/ 2851765 h 5947468"/>
              <a:gd name="connsiteX66" fmla="*/ 2307406 w 2313214"/>
              <a:gd name="connsiteY66" fmla="*/ 2911781 h 5947468"/>
              <a:gd name="connsiteX67" fmla="*/ 2313214 w 2313214"/>
              <a:gd name="connsiteY67" fmla="*/ 2973734 h 5947468"/>
              <a:gd name="connsiteX68" fmla="*/ 2307406 w 2313214"/>
              <a:gd name="connsiteY68" fmla="*/ 3035687 h 5947468"/>
              <a:gd name="connsiteX69" fmla="*/ 2291918 w 2313214"/>
              <a:gd name="connsiteY69" fmla="*/ 3095704 h 5947468"/>
              <a:gd name="connsiteX70" fmla="*/ 2268686 w 2313214"/>
              <a:gd name="connsiteY70" fmla="*/ 3153784 h 5947468"/>
              <a:gd name="connsiteX71" fmla="*/ 2239645 w 2313214"/>
              <a:gd name="connsiteY71" fmla="*/ 3213801 h 5947468"/>
              <a:gd name="connsiteX72" fmla="*/ 2206733 w 2313214"/>
              <a:gd name="connsiteY72" fmla="*/ 3269946 h 5947468"/>
              <a:gd name="connsiteX73" fmla="*/ 2171884 w 2313214"/>
              <a:gd name="connsiteY73" fmla="*/ 3328027 h 5947468"/>
              <a:gd name="connsiteX74" fmla="*/ 2140908 w 2313214"/>
              <a:gd name="connsiteY74" fmla="*/ 3386107 h 5947468"/>
              <a:gd name="connsiteX75" fmla="*/ 2109932 w 2313214"/>
              <a:gd name="connsiteY75" fmla="*/ 3444188 h 5947468"/>
              <a:gd name="connsiteX76" fmla="*/ 2086699 w 2313214"/>
              <a:gd name="connsiteY76" fmla="*/ 3500333 h 5947468"/>
              <a:gd name="connsiteX77" fmla="*/ 2071211 w 2313214"/>
              <a:gd name="connsiteY77" fmla="*/ 3560350 h 5947468"/>
              <a:gd name="connsiteX78" fmla="*/ 2063467 w 2313214"/>
              <a:gd name="connsiteY78" fmla="*/ 3620366 h 5947468"/>
              <a:gd name="connsiteX79" fmla="*/ 2063467 w 2313214"/>
              <a:gd name="connsiteY79" fmla="*/ 3684255 h 5947468"/>
              <a:gd name="connsiteX80" fmla="*/ 2067339 w 2313214"/>
              <a:gd name="connsiteY80" fmla="*/ 3750080 h 5947468"/>
              <a:gd name="connsiteX81" fmla="*/ 2075083 w 2313214"/>
              <a:gd name="connsiteY81" fmla="*/ 3815905 h 5947468"/>
              <a:gd name="connsiteX82" fmla="*/ 2084763 w 2313214"/>
              <a:gd name="connsiteY82" fmla="*/ 3881730 h 5947468"/>
              <a:gd name="connsiteX83" fmla="*/ 2092507 w 2313214"/>
              <a:gd name="connsiteY83" fmla="*/ 3947555 h 5947468"/>
              <a:gd name="connsiteX84" fmla="*/ 2098315 w 2313214"/>
              <a:gd name="connsiteY84" fmla="*/ 4013380 h 5947468"/>
              <a:gd name="connsiteX85" fmla="*/ 2096379 w 2313214"/>
              <a:gd name="connsiteY85" fmla="*/ 4075332 h 5947468"/>
              <a:gd name="connsiteX86" fmla="*/ 2088635 w 2313214"/>
              <a:gd name="connsiteY86" fmla="*/ 4135349 h 5947468"/>
              <a:gd name="connsiteX87" fmla="*/ 2071211 w 2313214"/>
              <a:gd name="connsiteY87" fmla="*/ 4193430 h 5947468"/>
              <a:gd name="connsiteX88" fmla="*/ 2046043 w 2313214"/>
              <a:gd name="connsiteY88" fmla="*/ 4241831 h 5947468"/>
              <a:gd name="connsiteX89" fmla="*/ 2013130 w 2313214"/>
              <a:gd name="connsiteY89" fmla="*/ 4288295 h 5947468"/>
              <a:gd name="connsiteX90" fmla="*/ 1974410 w 2313214"/>
              <a:gd name="connsiteY90" fmla="*/ 4328952 h 5947468"/>
              <a:gd name="connsiteX91" fmla="*/ 1929881 w 2313214"/>
              <a:gd name="connsiteY91" fmla="*/ 4369608 h 5947468"/>
              <a:gd name="connsiteX92" fmla="*/ 1883417 w 2313214"/>
              <a:gd name="connsiteY92" fmla="*/ 4406393 h 5947468"/>
              <a:gd name="connsiteX93" fmla="*/ 1835016 w 2313214"/>
              <a:gd name="connsiteY93" fmla="*/ 4443177 h 5947468"/>
              <a:gd name="connsiteX94" fmla="*/ 1784679 w 2313214"/>
              <a:gd name="connsiteY94" fmla="*/ 4479962 h 5947468"/>
              <a:gd name="connsiteX95" fmla="*/ 1738215 w 2313214"/>
              <a:gd name="connsiteY95" fmla="*/ 4516746 h 5947468"/>
              <a:gd name="connsiteX96" fmla="*/ 1693686 w 2313214"/>
              <a:gd name="connsiteY96" fmla="*/ 4555467 h 5947468"/>
              <a:gd name="connsiteX97" fmla="*/ 1654966 w 2313214"/>
              <a:gd name="connsiteY97" fmla="*/ 4599995 h 5947468"/>
              <a:gd name="connsiteX98" fmla="*/ 1620117 w 2313214"/>
              <a:gd name="connsiteY98" fmla="*/ 4642588 h 5947468"/>
              <a:gd name="connsiteX99" fmla="*/ 1593013 w 2313214"/>
              <a:gd name="connsiteY99" fmla="*/ 4690988 h 5947468"/>
              <a:gd name="connsiteX100" fmla="*/ 1569781 w 2313214"/>
              <a:gd name="connsiteY100" fmla="*/ 4743261 h 5947468"/>
              <a:gd name="connsiteX101" fmla="*/ 1550420 w 2313214"/>
              <a:gd name="connsiteY101" fmla="*/ 4799406 h 5947468"/>
              <a:gd name="connsiteX102" fmla="*/ 1532996 w 2313214"/>
              <a:gd name="connsiteY102" fmla="*/ 4857486 h 5947468"/>
              <a:gd name="connsiteX103" fmla="*/ 1517508 w 2313214"/>
              <a:gd name="connsiteY103" fmla="*/ 4915567 h 5947468"/>
              <a:gd name="connsiteX104" fmla="*/ 1502020 w 2313214"/>
              <a:gd name="connsiteY104" fmla="*/ 4975584 h 5947468"/>
              <a:gd name="connsiteX105" fmla="*/ 1484596 w 2313214"/>
              <a:gd name="connsiteY105" fmla="*/ 5031729 h 5947468"/>
              <a:gd name="connsiteX106" fmla="*/ 1465235 w 2313214"/>
              <a:gd name="connsiteY106" fmla="*/ 5087873 h 5947468"/>
              <a:gd name="connsiteX107" fmla="*/ 1442003 w 2313214"/>
              <a:gd name="connsiteY107" fmla="*/ 5140146 h 5947468"/>
              <a:gd name="connsiteX108" fmla="*/ 1412963 w 2313214"/>
              <a:gd name="connsiteY108" fmla="*/ 5186611 h 5947468"/>
              <a:gd name="connsiteX109" fmla="*/ 1378114 w 2313214"/>
              <a:gd name="connsiteY109" fmla="*/ 5229203 h 5947468"/>
              <a:gd name="connsiteX110" fmla="*/ 1335522 w 2313214"/>
              <a:gd name="connsiteY110" fmla="*/ 5264052 h 5947468"/>
              <a:gd name="connsiteX111" fmla="*/ 1289057 w 2313214"/>
              <a:gd name="connsiteY111" fmla="*/ 5293092 h 5947468"/>
              <a:gd name="connsiteX112" fmla="*/ 1236784 w 2313214"/>
              <a:gd name="connsiteY112" fmla="*/ 5316324 h 5947468"/>
              <a:gd name="connsiteX113" fmla="*/ 1180640 w 2313214"/>
              <a:gd name="connsiteY113" fmla="*/ 5335685 h 5947468"/>
              <a:gd name="connsiteX114" fmla="*/ 1124495 w 2313214"/>
              <a:gd name="connsiteY114" fmla="*/ 5353109 h 5947468"/>
              <a:gd name="connsiteX115" fmla="*/ 1064478 w 2313214"/>
              <a:gd name="connsiteY115" fmla="*/ 5368597 h 5947468"/>
              <a:gd name="connsiteX116" fmla="*/ 1006397 w 2313214"/>
              <a:gd name="connsiteY116" fmla="*/ 5384085 h 5947468"/>
              <a:gd name="connsiteX117" fmla="*/ 948317 w 2313214"/>
              <a:gd name="connsiteY117" fmla="*/ 5401509 h 5947468"/>
              <a:gd name="connsiteX118" fmla="*/ 892172 w 2313214"/>
              <a:gd name="connsiteY118" fmla="*/ 5420870 h 5947468"/>
              <a:gd name="connsiteX119" fmla="*/ 839899 w 2313214"/>
              <a:gd name="connsiteY119" fmla="*/ 5444102 h 5947468"/>
              <a:gd name="connsiteX120" fmla="*/ 791499 w 2313214"/>
              <a:gd name="connsiteY120" fmla="*/ 5471206 h 5947468"/>
              <a:gd name="connsiteX121" fmla="*/ 748906 w 2313214"/>
              <a:gd name="connsiteY121" fmla="*/ 5506055 h 5947468"/>
              <a:gd name="connsiteX122" fmla="*/ 704378 w 2313214"/>
              <a:gd name="connsiteY122" fmla="*/ 5544775 h 5947468"/>
              <a:gd name="connsiteX123" fmla="*/ 665657 w 2313214"/>
              <a:gd name="connsiteY123" fmla="*/ 5589304 h 5947468"/>
              <a:gd name="connsiteX124" fmla="*/ 628873 w 2313214"/>
              <a:gd name="connsiteY124" fmla="*/ 5635768 h 5947468"/>
              <a:gd name="connsiteX125" fmla="*/ 592088 w 2313214"/>
              <a:gd name="connsiteY125" fmla="*/ 5684169 h 5947468"/>
              <a:gd name="connsiteX126" fmla="*/ 555304 w 2313214"/>
              <a:gd name="connsiteY126" fmla="*/ 5732570 h 5947468"/>
              <a:gd name="connsiteX127" fmla="*/ 518519 w 2313214"/>
              <a:gd name="connsiteY127" fmla="*/ 5779034 h 5947468"/>
              <a:gd name="connsiteX128" fmla="*/ 477863 w 2313214"/>
              <a:gd name="connsiteY128" fmla="*/ 5823563 h 5947468"/>
              <a:gd name="connsiteX129" fmla="*/ 437206 w 2313214"/>
              <a:gd name="connsiteY129" fmla="*/ 5862283 h 5947468"/>
              <a:gd name="connsiteX130" fmla="*/ 390742 w 2313214"/>
              <a:gd name="connsiteY130" fmla="*/ 5895196 h 5947468"/>
              <a:gd name="connsiteX131" fmla="*/ 342341 w 2313214"/>
              <a:gd name="connsiteY131" fmla="*/ 5920364 h 5947468"/>
              <a:gd name="connsiteX132" fmla="*/ 284260 w 2313214"/>
              <a:gd name="connsiteY132" fmla="*/ 5937788 h 5947468"/>
              <a:gd name="connsiteX133" fmla="*/ 224243 w 2313214"/>
              <a:gd name="connsiteY133" fmla="*/ 5945532 h 5947468"/>
              <a:gd name="connsiteX134" fmla="*/ 162291 w 2313214"/>
              <a:gd name="connsiteY134" fmla="*/ 5947468 h 5947468"/>
              <a:gd name="connsiteX135" fmla="*/ 96466 w 2313214"/>
              <a:gd name="connsiteY135" fmla="*/ 5941660 h 5947468"/>
              <a:gd name="connsiteX136" fmla="*/ 30641 w 2313214"/>
              <a:gd name="connsiteY136" fmla="*/ 5933916 h 5947468"/>
              <a:gd name="connsiteX137" fmla="*/ 0 w 2313214"/>
              <a:gd name="connsiteY137" fmla="*/ 5929410 h 5947468"/>
              <a:gd name="connsiteX138" fmla="*/ 0 w 2313214"/>
              <a:gd name="connsiteY138" fmla="*/ 18058 h 5947468"/>
              <a:gd name="connsiteX139" fmla="*/ 30641 w 2313214"/>
              <a:gd name="connsiteY139" fmla="*/ 13552 h 5947468"/>
              <a:gd name="connsiteX140" fmla="*/ 96466 w 2313214"/>
              <a:gd name="connsiteY140" fmla="*/ 5808 h 5947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2313214" h="5947468">
                <a:moveTo>
                  <a:pt x="162291" y="0"/>
                </a:moveTo>
                <a:lnTo>
                  <a:pt x="224243" y="1936"/>
                </a:lnTo>
                <a:lnTo>
                  <a:pt x="284260" y="9680"/>
                </a:lnTo>
                <a:lnTo>
                  <a:pt x="342341" y="27104"/>
                </a:lnTo>
                <a:lnTo>
                  <a:pt x="390742" y="52273"/>
                </a:lnTo>
                <a:lnTo>
                  <a:pt x="437206" y="85185"/>
                </a:lnTo>
                <a:lnTo>
                  <a:pt x="477863" y="123905"/>
                </a:lnTo>
                <a:lnTo>
                  <a:pt x="518519" y="168434"/>
                </a:lnTo>
                <a:lnTo>
                  <a:pt x="555304" y="214899"/>
                </a:lnTo>
                <a:lnTo>
                  <a:pt x="592088" y="263299"/>
                </a:lnTo>
                <a:lnTo>
                  <a:pt x="628873" y="311700"/>
                </a:lnTo>
                <a:lnTo>
                  <a:pt x="665657" y="358165"/>
                </a:lnTo>
                <a:lnTo>
                  <a:pt x="704378" y="402693"/>
                </a:lnTo>
                <a:lnTo>
                  <a:pt x="748906" y="441414"/>
                </a:lnTo>
                <a:lnTo>
                  <a:pt x="791499" y="476262"/>
                </a:lnTo>
                <a:lnTo>
                  <a:pt x="839899" y="503366"/>
                </a:lnTo>
                <a:lnTo>
                  <a:pt x="892172" y="526599"/>
                </a:lnTo>
                <a:lnTo>
                  <a:pt x="948317" y="545959"/>
                </a:lnTo>
                <a:lnTo>
                  <a:pt x="1006397" y="563383"/>
                </a:lnTo>
                <a:lnTo>
                  <a:pt x="1064478" y="578871"/>
                </a:lnTo>
                <a:lnTo>
                  <a:pt x="1124495" y="594360"/>
                </a:lnTo>
                <a:lnTo>
                  <a:pt x="1180640" y="611784"/>
                </a:lnTo>
                <a:lnTo>
                  <a:pt x="1236784" y="631144"/>
                </a:lnTo>
                <a:lnTo>
                  <a:pt x="1289057" y="654376"/>
                </a:lnTo>
                <a:lnTo>
                  <a:pt x="1335522" y="683417"/>
                </a:lnTo>
                <a:lnTo>
                  <a:pt x="1378114" y="718265"/>
                </a:lnTo>
                <a:lnTo>
                  <a:pt x="1412963" y="760858"/>
                </a:lnTo>
                <a:lnTo>
                  <a:pt x="1442003" y="807322"/>
                </a:lnTo>
                <a:lnTo>
                  <a:pt x="1465235" y="859595"/>
                </a:lnTo>
                <a:lnTo>
                  <a:pt x="1484596" y="915740"/>
                </a:lnTo>
                <a:lnTo>
                  <a:pt x="1502020" y="971884"/>
                </a:lnTo>
                <a:lnTo>
                  <a:pt x="1517508" y="1031901"/>
                </a:lnTo>
                <a:lnTo>
                  <a:pt x="1532996" y="1089982"/>
                </a:lnTo>
                <a:lnTo>
                  <a:pt x="1550420" y="1148063"/>
                </a:lnTo>
                <a:lnTo>
                  <a:pt x="1569781" y="1204207"/>
                </a:lnTo>
                <a:lnTo>
                  <a:pt x="1593013" y="1256480"/>
                </a:lnTo>
                <a:lnTo>
                  <a:pt x="1620117" y="1304881"/>
                </a:lnTo>
                <a:lnTo>
                  <a:pt x="1654966" y="1347473"/>
                </a:lnTo>
                <a:lnTo>
                  <a:pt x="1693686" y="1392002"/>
                </a:lnTo>
                <a:lnTo>
                  <a:pt x="1738215" y="1430722"/>
                </a:lnTo>
                <a:lnTo>
                  <a:pt x="1784679" y="1467507"/>
                </a:lnTo>
                <a:lnTo>
                  <a:pt x="1835016" y="1504291"/>
                </a:lnTo>
                <a:lnTo>
                  <a:pt x="1883417" y="1541076"/>
                </a:lnTo>
                <a:lnTo>
                  <a:pt x="1929881" y="1577860"/>
                </a:lnTo>
                <a:lnTo>
                  <a:pt x="1974410" y="1618517"/>
                </a:lnTo>
                <a:lnTo>
                  <a:pt x="2013130" y="1659173"/>
                </a:lnTo>
                <a:lnTo>
                  <a:pt x="2046043" y="1705638"/>
                </a:lnTo>
                <a:lnTo>
                  <a:pt x="2071211" y="1754039"/>
                </a:lnTo>
                <a:lnTo>
                  <a:pt x="2088635" y="1812119"/>
                </a:lnTo>
                <a:lnTo>
                  <a:pt x="2096379" y="1872136"/>
                </a:lnTo>
                <a:lnTo>
                  <a:pt x="2098315" y="1934089"/>
                </a:lnTo>
                <a:lnTo>
                  <a:pt x="2092507" y="1999914"/>
                </a:lnTo>
                <a:lnTo>
                  <a:pt x="2084763" y="2065738"/>
                </a:lnTo>
                <a:lnTo>
                  <a:pt x="2075083" y="2131563"/>
                </a:lnTo>
                <a:lnTo>
                  <a:pt x="2067339" y="2197388"/>
                </a:lnTo>
                <a:lnTo>
                  <a:pt x="2063467" y="2263213"/>
                </a:lnTo>
                <a:lnTo>
                  <a:pt x="2063467" y="2327102"/>
                </a:lnTo>
                <a:lnTo>
                  <a:pt x="2071211" y="2387119"/>
                </a:lnTo>
                <a:lnTo>
                  <a:pt x="2086699" y="2447135"/>
                </a:lnTo>
                <a:lnTo>
                  <a:pt x="2109932" y="2503280"/>
                </a:lnTo>
                <a:lnTo>
                  <a:pt x="2140908" y="2561361"/>
                </a:lnTo>
                <a:lnTo>
                  <a:pt x="2171884" y="2619442"/>
                </a:lnTo>
                <a:lnTo>
                  <a:pt x="2206733" y="2677522"/>
                </a:lnTo>
                <a:lnTo>
                  <a:pt x="2239645" y="2733667"/>
                </a:lnTo>
                <a:lnTo>
                  <a:pt x="2268686" y="2793684"/>
                </a:lnTo>
                <a:lnTo>
                  <a:pt x="2291918" y="2851765"/>
                </a:lnTo>
                <a:lnTo>
                  <a:pt x="2307406" y="2911781"/>
                </a:lnTo>
                <a:lnTo>
                  <a:pt x="2313214" y="2973734"/>
                </a:lnTo>
                <a:lnTo>
                  <a:pt x="2307406" y="3035687"/>
                </a:lnTo>
                <a:lnTo>
                  <a:pt x="2291918" y="3095704"/>
                </a:lnTo>
                <a:lnTo>
                  <a:pt x="2268686" y="3153784"/>
                </a:lnTo>
                <a:lnTo>
                  <a:pt x="2239645" y="3213801"/>
                </a:lnTo>
                <a:lnTo>
                  <a:pt x="2206733" y="3269946"/>
                </a:lnTo>
                <a:lnTo>
                  <a:pt x="2171884" y="3328027"/>
                </a:lnTo>
                <a:lnTo>
                  <a:pt x="2140908" y="3386107"/>
                </a:lnTo>
                <a:lnTo>
                  <a:pt x="2109932" y="3444188"/>
                </a:lnTo>
                <a:lnTo>
                  <a:pt x="2086699" y="3500333"/>
                </a:lnTo>
                <a:lnTo>
                  <a:pt x="2071211" y="3560350"/>
                </a:lnTo>
                <a:lnTo>
                  <a:pt x="2063467" y="3620366"/>
                </a:lnTo>
                <a:lnTo>
                  <a:pt x="2063467" y="3684255"/>
                </a:lnTo>
                <a:lnTo>
                  <a:pt x="2067339" y="3750080"/>
                </a:lnTo>
                <a:lnTo>
                  <a:pt x="2075083" y="3815905"/>
                </a:lnTo>
                <a:lnTo>
                  <a:pt x="2084763" y="3881730"/>
                </a:lnTo>
                <a:lnTo>
                  <a:pt x="2092507" y="3947555"/>
                </a:lnTo>
                <a:lnTo>
                  <a:pt x="2098315" y="4013380"/>
                </a:lnTo>
                <a:lnTo>
                  <a:pt x="2096379" y="4075332"/>
                </a:lnTo>
                <a:lnTo>
                  <a:pt x="2088635" y="4135349"/>
                </a:lnTo>
                <a:lnTo>
                  <a:pt x="2071211" y="4193430"/>
                </a:lnTo>
                <a:lnTo>
                  <a:pt x="2046043" y="4241831"/>
                </a:lnTo>
                <a:lnTo>
                  <a:pt x="2013130" y="4288295"/>
                </a:lnTo>
                <a:lnTo>
                  <a:pt x="1974410" y="4328952"/>
                </a:lnTo>
                <a:lnTo>
                  <a:pt x="1929881" y="4369608"/>
                </a:lnTo>
                <a:lnTo>
                  <a:pt x="1883417" y="4406393"/>
                </a:lnTo>
                <a:lnTo>
                  <a:pt x="1835016" y="4443177"/>
                </a:lnTo>
                <a:lnTo>
                  <a:pt x="1784679" y="4479962"/>
                </a:lnTo>
                <a:lnTo>
                  <a:pt x="1738215" y="4516746"/>
                </a:lnTo>
                <a:lnTo>
                  <a:pt x="1693686" y="4555467"/>
                </a:lnTo>
                <a:lnTo>
                  <a:pt x="1654966" y="4599995"/>
                </a:lnTo>
                <a:lnTo>
                  <a:pt x="1620117" y="4642588"/>
                </a:lnTo>
                <a:lnTo>
                  <a:pt x="1593013" y="4690988"/>
                </a:lnTo>
                <a:lnTo>
                  <a:pt x="1569781" y="4743261"/>
                </a:lnTo>
                <a:lnTo>
                  <a:pt x="1550420" y="4799406"/>
                </a:lnTo>
                <a:lnTo>
                  <a:pt x="1532996" y="4857486"/>
                </a:lnTo>
                <a:lnTo>
                  <a:pt x="1517508" y="4915567"/>
                </a:lnTo>
                <a:lnTo>
                  <a:pt x="1502020" y="4975584"/>
                </a:lnTo>
                <a:lnTo>
                  <a:pt x="1484596" y="5031729"/>
                </a:lnTo>
                <a:lnTo>
                  <a:pt x="1465235" y="5087873"/>
                </a:lnTo>
                <a:lnTo>
                  <a:pt x="1442003" y="5140146"/>
                </a:lnTo>
                <a:lnTo>
                  <a:pt x="1412963" y="5186611"/>
                </a:lnTo>
                <a:lnTo>
                  <a:pt x="1378114" y="5229203"/>
                </a:lnTo>
                <a:lnTo>
                  <a:pt x="1335522" y="5264052"/>
                </a:lnTo>
                <a:lnTo>
                  <a:pt x="1289057" y="5293092"/>
                </a:lnTo>
                <a:lnTo>
                  <a:pt x="1236784" y="5316324"/>
                </a:lnTo>
                <a:lnTo>
                  <a:pt x="1180640" y="5335685"/>
                </a:lnTo>
                <a:lnTo>
                  <a:pt x="1124495" y="5353109"/>
                </a:lnTo>
                <a:lnTo>
                  <a:pt x="1064478" y="5368597"/>
                </a:lnTo>
                <a:lnTo>
                  <a:pt x="1006397" y="5384085"/>
                </a:lnTo>
                <a:lnTo>
                  <a:pt x="948317" y="5401509"/>
                </a:lnTo>
                <a:lnTo>
                  <a:pt x="892172" y="5420870"/>
                </a:lnTo>
                <a:lnTo>
                  <a:pt x="839899" y="5444102"/>
                </a:lnTo>
                <a:lnTo>
                  <a:pt x="791499" y="5471206"/>
                </a:lnTo>
                <a:lnTo>
                  <a:pt x="748906" y="5506055"/>
                </a:lnTo>
                <a:lnTo>
                  <a:pt x="704378" y="5544775"/>
                </a:lnTo>
                <a:lnTo>
                  <a:pt x="665657" y="5589304"/>
                </a:lnTo>
                <a:lnTo>
                  <a:pt x="628873" y="5635768"/>
                </a:lnTo>
                <a:lnTo>
                  <a:pt x="592088" y="5684169"/>
                </a:lnTo>
                <a:lnTo>
                  <a:pt x="555304" y="5732570"/>
                </a:lnTo>
                <a:lnTo>
                  <a:pt x="518519" y="5779034"/>
                </a:lnTo>
                <a:lnTo>
                  <a:pt x="477863" y="5823563"/>
                </a:lnTo>
                <a:lnTo>
                  <a:pt x="437206" y="5862283"/>
                </a:lnTo>
                <a:lnTo>
                  <a:pt x="390742" y="5895196"/>
                </a:lnTo>
                <a:lnTo>
                  <a:pt x="342341" y="5920364"/>
                </a:lnTo>
                <a:lnTo>
                  <a:pt x="284260" y="5937788"/>
                </a:lnTo>
                <a:lnTo>
                  <a:pt x="224243" y="5945532"/>
                </a:lnTo>
                <a:lnTo>
                  <a:pt x="162291" y="5947468"/>
                </a:lnTo>
                <a:lnTo>
                  <a:pt x="96466" y="5941660"/>
                </a:lnTo>
                <a:lnTo>
                  <a:pt x="30641" y="5933916"/>
                </a:lnTo>
                <a:lnTo>
                  <a:pt x="0" y="5929410"/>
                </a:lnTo>
                <a:lnTo>
                  <a:pt x="0" y="18058"/>
                </a:lnTo>
                <a:lnTo>
                  <a:pt x="30641" y="13552"/>
                </a:lnTo>
                <a:lnTo>
                  <a:pt x="96466" y="5808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17AF6B-D403-A546-9BB7-68BD1AB21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989" y="776175"/>
            <a:ext cx="3990455" cy="5305650"/>
          </a:xfrm>
        </p:spPr>
        <p:txBody>
          <a:bodyPr anchor="b">
            <a:normAutofit/>
          </a:bodyPr>
          <a:lstStyle/>
          <a:p>
            <a:r>
              <a:rPr lang="en-US" dirty="0"/>
              <a:t>Sex education for middle school: puberty</a:t>
            </a:r>
          </a:p>
        </p:txBody>
      </p:sp>
      <p:pic>
        <p:nvPicPr>
          <p:cNvPr id="16" name="Content Placeholder 15" descr="A picture containing text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2166D9BB-42B1-4C45-87C4-3D110F7579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002647" y="1093303"/>
            <a:ext cx="4234071" cy="4234071"/>
          </a:xfrm>
        </p:spPr>
      </p:pic>
    </p:spTree>
    <p:extLst>
      <p:ext uri="{BB962C8B-B14F-4D97-AF65-F5344CB8AC3E}">
        <p14:creationId xmlns:p14="http://schemas.microsoft.com/office/powerpoint/2010/main" val="24364848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0851669-7281-49C2-8BF0-67BA70EC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88A76A-03A1-B044-B520-6763D5798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82385"/>
            <a:ext cx="8534399" cy="1413758"/>
          </a:xfrm>
        </p:spPr>
        <p:txBody>
          <a:bodyPr anchor="b">
            <a:normAutofit/>
          </a:bodyPr>
          <a:lstStyle/>
          <a:p>
            <a:pPr algn="ctr"/>
            <a:r>
              <a:rPr lang="en-US" sz="4400"/>
              <a:t>Changes during puberty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6992B13-74C4-4370-93C5-F5403D944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2275119" cy="6858000"/>
          </a:xfrm>
          <a:custGeom>
            <a:avLst/>
            <a:gdLst>
              <a:gd name="connsiteX0" fmla="*/ 0 w 2275119"/>
              <a:gd name="connsiteY0" fmla="*/ 0 h 6858000"/>
              <a:gd name="connsiteX1" fmla="*/ 1389294 w 2275119"/>
              <a:gd name="connsiteY1" fmla="*/ 0 h 6858000"/>
              <a:gd name="connsiteX2" fmla="*/ 1556068 w 2275119"/>
              <a:gd name="connsiteY2" fmla="*/ 0 h 6858000"/>
              <a:gd name="connsiteX3" fmla="*/ 2098907 w 2275119"/>
              <a:gd name="connsiteY3" fmla="*/ 0 h 6858000"/>
              <a:gd name="connsiteX4" fmla="*/ 2100494 w 2275119"/>
              <a:gd name="connsiteY4" fmla="*/ 68263 h 6858000"/>
              <a:gd name="connsiteX5" fmla="*/ 2108432 w 2275119"/>
              <a:gd name="connsiteY5" fmla="*/ 128588 h 6858000"/>
              <a:gd name="connsiteX6" fmla="*/ 2119544 w 2275119"/>
              <a:gd name="connsiteY6" fmla="*/ 180975 h 6858000"/>
              <a:gd name="connsiteX7" fmla="*/ 2133832 w 2275119"/>
              <a:gd name="connsiteY7" fmla="*/ 227013 h 6858000"/>
              <a:gd name="connsiteX8" fmla="*/ 2149707 w 2275119"/>
              <a:gd name="connsiteY8" fmla="*/ 268288 h 6858000"/>
              <a:gd name="connsiteX9" fmla="*/ 2168757 w 2275119"/>
              <a:gd name="connsiteY9" fmla="*/ 304800 h 6858000"/>
              <a:gd name="connsiteX10" fmla="*/ 2187807 w 2275119"/>
              <a:gd name="connsiteY10" fmla="*/ 342900 h 6858000"/>
              <a:gd name="connsiteX11" fmla="*/ 2206857 w 2275119"/>
              <a:gd name="connsiteY11" fmla="*/ 381000 h 6858000"/>
              <a:gd name="connsiteX12" fmla="*/ 2222732 w 2275119"/>
              <a:gd name="connsiteY12" fmla="*/ 417513 h 6858000"/>
              <a:gd name="connsiteX13" fmla="*/ 2238607 w 2275119"/>
              <a:gd name="connsiteY13" fmla="*/ 458788 h 6858000"/>
              <a:gd name="connsiteX14" fmla="*/ 2254482 w 2275119"/>
              <a:gd name="connsiteY14" fmla="*/ 504825 h 6858000"/>
              <a:gd name="connsiteX15" fmla="*/ 2265594 w 2275119"/>
              <a:gd name="connsiteY15" fmla="*/ 557213 h 6858000"/>
              <a:gd name="connsiteX16" fmla="*/ 2271944 w 2275119"/>
              <a:gd name="connsiteY16" fmla="*/ 617538 h 6858000"/>
              <a:gd name="connsiteX17" fmla="*/ 2275119 w 2275119"/>
              <a:gd name="connsiteY17" fmla="*/ 685800 h 6858000"/>
              <a:gd name="connsiteX18" fmla="*/ 2271944 w 2275119"/>
              <a:gd name="connsiteY18" fmla="*/ 754063 h 6858000"/>
              <a:gd name="connsiteX19" fmla="*/ 2265594 w 2275119"/>
              <a:gd name="connsiteY19" fmla="*/ 814388 h 6858000"/>
              <a:gd name="connsiteX20" fmla="*/ 2254482 w 2275119"/>
              <a:gd name="connsiteY20" fmla="*/ 866775 h 6858000"/>
              <a:gd name="connsiteX21" fmla="*/ 2238607 w 2275119"/>
              <a:gd name="connsiteY21" fmla="*/ 912813 h 6858000"/>
              <a:gd name="connsiteX22" fmla="*/ 2222732 w 2275119"/>
              <a:gd name="connsiteY22" fmla="*/ 954088 h 6858000"/>
              <a:gd name="connsiteX23" fmla="*/ 2206857 w 2275119"/>
              <a:gd name="connsiteY23" fmla="*/ 990600 h 6858000"/>
              <a:gd name="connsiteX24" fmla="*/ 2187807 w 2275119"/>
              <a:gd name="connsiteY24" fmla="*/ 1028700 h 6858000"/>
              <a:gd name="connsiteX25" fmla="*/ 2168757 w 2275119"/>
              <a:gd name="connsiteY25" fmla="*/ 1066800 h 6858000"/>
              <a:gd name="connsiteX26" fmla="*/ 2149707 w 2275119"/>
              <a:gd name="connsiteY26" fmla="*/ 1103313 h 6858000"/>
              <a:gd name="connsiteX27" fmla="*/ 2133832 w 2275119"/>
              <a:gd name="connsiteY27" fmla="*/ 1144588 h 6858000"/>
              <a:gd name="connsiteX28" fmla="*/ 2119544 w 2275119"/>
              <a:gd name="connsiteY28" fmla="*/ 1190625 h 6858000"/>
              <a:gd name="connsiteX29" fmla="*/ 2108432 w 2275119"/>
              <a:gd name="connsiteY29" fmla="*/ 1243013 h 6858000"/>
              <a:gd name="connsiteX30" fmla="*/ 2100494 w 2275119"/>
              <a:gd name="connsiteY30" fmla="*/ 1303338 h 6858000"/>
              <a:gd name="connsiteX31" fmla="*/ 2098907 w 2275119"/>
              <a:gd name="connsiteY31" fmla="*/ 1371600 h 6858000"/>
              <a:gd name="connsiteX32" fmla="*/ 2100494 w 2275119"/>
              <a:gd name="connsiteY32" fmla="*/ 1439863 h 6858000"/>
              <a:gd name="connsiteX33" fmla="*/ 2108432 w 2275119"/>
              <a:gd name="connsiteY33" fmla="*/ 1500188 h 6858000"/>
              <a:gd name="connsiteX34" fmla="*/ 2119544 w 2275119"/>
              <a:gd name="connsiteY34" fmla="*/ 1552575 h 6858000"/>
              <a:gd name="connsiteX35" fmla="*/ 2133832 w 2275119"/>
              <a:gd name="connsiteY35" fmla="*/ 1598613 h 6858000"/>
              <a:gd name="connsiteX36" fmla="*/ 2149707 w 2275119"/>
              <a:gd name="connsiteY36" fmla="*/ 1639888 h 6858000"/>
              <a:gd name="connsiteX37" fmla="*/ 2168757 w 2275119"/>
              <a:gd name="connsiteY37" fmla="*/ 1676400 h 6858000"/>
              <a:gd name="connsiteX38" fmla="*/ 2187807 w 2275119"/>
              <a:gd name="connsiteY38" fmla="*/ 1714500 h 6858000"/>
              <a:gd name="connsiteX39" fmla="*/ 2206857 w 2275119"/>
              <a:gd name="connsiteY39" fmla="*/ 1752600 h 6858000"/>
              <a:gd name="connsiteX40" fmla="*/ 2222732 w 2275119"/>
              <a:gd name="connsiteY40" fmla="*/ 1789113 h 6858000"/>
              <a:gd name="connsiteX41" fmla="*/ 2238607 w 2275119"/>
              <a:gd name="connsiteY41" fmla="*/ 1830388 h 6858000"/>
              <a:gd name="connsiteX42" fmla="*/ 2254482 w 2275119"/>
              <a:gd name="connsiteY42" fmla="*/ 1876425 h 6858000"/>
              <a:gd name="connsiteX43" fmla="*/ 2265594 w 2275119"/>
              <a:gd name="connsiteY43" fmla="*/ 1928813 h 6858000"/>
              <a:gd name="connsiteX44" fmla="*/ 2271944 w 2275119"/>
              <a:gd name="connsiteY44" fmla="*/ 1989138 h 6858000"/>
              <a:gd name="connsiteX45" fmla="*/ 2275119 w 2275119"/>
              <a:gd name="connsiteY45" fmla="*/ 2057400 h 6858000"/>
              <a:gd name="connsiteX46" fmla="*/ 2271944 w 2275119"/>
              <a:gd name="connsiteY46" fmla="*/ 2125663 h 6858000"/>
              <a:gd name="connsiteX47" fmla="*/ 2265594 w 2275119"/>
              <a:gd name="connsiteY47" fmla="*/ 2185988 h 6858000"/>
              <a:gd name="connsiteX48" fmla="*/ 2254482 w 2275119"/>
              <a:gd name="connsiteY48" fmla="*/ 2238375 h 6858000"/>
              <a:gd name="connsiteX49" fmla="*/ 2238607 w 2275119"/>
              <a:gd name="connsiteY49" fmla="*/ 2284413 h 6858000"/>
              <a:gd name="connsiteX50" fmla="*/ 2222732 w 2275119"/>
              <a:gd name="connsiteY50" fmla="*/ 2325688 h 6858000"/>
              <a:gd name="connsiteX51" fmla="*/ 2206857 w 2275119"/>
              <a:gd name="connsiteY51" fmla="*/ 2362200 h 6858000"/>
              <a:gd name="connsiteX52" fmla="*/ 2187807 w 2275119"/>
              <a:gd name="connsiteY52" fmla="*/ 2400300 h 6858000"/>
              <a:gd name="connsiteX53" fmla="*/ 2168757 w 2275119"/>
              <a:gd name="connsiteY53" fmla="*/ 2438400 h 6858000"/>
              <a:gd name="connsiteX54" fmla="*/ 2149707 w 2275119"/>
              <a:gd name="connsiteY54" fmla="*/ 2474913 h 6858000"/>
              <a:gd name="connsiteX55" fmla="*/ 2133832 w 2275119"/>
              <a:gd name="connsiteY55" fmla="*/ 2516188 h 6858000"/>
              <a:gd name="connsiteX56" fmla="*/ 2119544 w 2275119"/>
              <a:gd name="connsiteY56" fmla="*/ 2562225 h 6858000"/>
              <a:gd name="connsiteX57" fmla="*/ 2108432 w 2275119"/>
              <a:gd name="connsiteY57" fmla="*/ 2614613 h 6858000"/>
              <a:gd name="connsiteX58" fmla="*/ 2100494 w 2275119"/>
              <a:gd name="connsiteY58" fmla="*/ 2674938 h 6858000"/>
              <a:gd name="connsiteX59" fmla="*/ 2098907 w 2275119"/>
              <a:gd name="connsiteY59" fmla="*/ 2743200 h 6858000"/>
              <a:gd name="connsiteX60" fmla="*/ 2100494 w 2275119"/>
              <a:gd name="connsiteY60" fmla="*/ 2811463 h 6858000"/>
              <a:gd name="connsiteX61" fmla="*/ 2108432 w 2275119"/>
              <a:gd name="connsiteY61" fmla="*/ 2871788 h 6858000"/>
              <a:gd name="connsiteX62" fmla="*/ 2119544 w 2275119"/>
              <a:gd name="connsiteY62" fmla="*/ 2924175 h 6858000"/>
              <a:gd name="connsiteX63" fmla="*/ 2133832 w 2275119"/>
              <a:gd name="connsiteY63" fmla="*/ 2970213 h 6858000"/>
              <a:gd name="connsiteX64" fmla="*/ 2149707 w 2275119"/>
              <a:gd name="connsiteY64" fmla="*/ 3011488 h 6858000"/>
              <a:gd name="connsiteX65" fmla="*/ 2168757 w 2275119"/>
              <a:gd name="connsiteY65" fmla="*/ 3048000 h 6858000"/>
              <a:gd name="connsiteX66" fmla="*/ 2187807 w 2275119"/>
              <a:gd name="connsiteY66" fmla="*/ 3086100 h 6858000"/>
              <a:gd name="connsiteX67" fmla="*/ 2206857 w 2275119"/>
              <a:gd name="connsiteY67" fmla="*/ 3124200 h 6858000"/>
              <a:gd name="connsiteX68" fmla="*/ 2222732 w 2275119"/>
              <a:gd name="connsiteY68" fmla="*/ 3160713 h 6858000"/>
              <a:gd name="connsiteX69" fmla="*/ 2238607 w 2275119"/>
              <a:gd name="connsiteY69" fmla="*/ 3201988 h 6858000"/>
              <a:gd name="connsiteX70" fmla="*/ 2254482 w 2275119"/>
              <a:gd name="connsiteY70" fmla="*/ 3248025 h 6858000"/>
              <a:gd name="connsiteX71" fmla="*/ 2265594 w 2275119"/>
              <a:gd name="connsiteY71" fmla="*/ 3300413 h 6858000"/>
              <a:gd name="connsiteX72" fmla="*/ 2271944 w 2275119"/>
              <a:gd name="connsiteY72" fmla="*/ 3360738 h 6858000"/>
              <a:gd name="connsiteX73" fmla="*/ 2275119 w 2275119"/>
              <a:gd name="connsiteY73" fmla="*/ 3427413 h 6858000"/>
              <a:gd name="connsiteX74" fmla="*/ 2271944 w 2275119"/>
              <a:gd name="connsiteY74" fmla="*/ 3497263 h 6858000"/>
              <a:gd name="connsiteX75" fmla="*/ 2265594 w 2275119"/>
              <a:gd name="connsiteY75" fmla="*/ 3557588 h 6858000"/>
              <a:gd name="connsiteX76" fmla="*/ 2254482 w 2275119"/>
              <a:gd name="connsiteY76" fmla="*/ 3609975 h 6858000"/>
              <a:gd name="connsiteX77" fmla="*/ 2238607 w 2275119"/>
              <a:gd name="connsiteY77" fmla="*/ 3656013 h 6858000"/>
              <a:gd name="connsiteX78" fmla="*/ 2222732 w 2275119"/>
              <a:gd name="connsiteY78" fmla="*/ 3697288 h 6858000"/>
              <a:gd name="connsiteX79" fmla="*/ 2206857 w 2275119"/>
              <a:gd name="connsiteY79" fmla="*/ 3733800 h 6858000"/>
              <a:gd name="connsiteX80" fmla="*/ 2187807 w 2275119"/>
              <a:gd name="connsiteY80" fmla="*/ 3771900 h 6858000"/>
              <a:gd name="connsiteX81" fmla="*/ 2168757 w 2275119"/>
              <a:gd name="connsiteY81" fmla="*/ 3810000 h 6858000"/>
              <a:gd name="connsiteX82" fmla="*/ 2149707 w 2275119"/>
              <a:gd name="connsiteY82" fmla="*/ 3846513 h 6858000"/>
              <a:gd name="connsiteX83" fmla="*/ 2133832 w 2275119"/>
              <a:gd name="connsiteY83" fmla="*/ 3887788 h 6858000"/>
              <a:gd name="connsiteX84" fmla="*/ 2119544 w 2275119"/>
              <a:gd name="connsiteY84" fmla="*/ 3933825 h 6858000"/>
              <a:gd name="connsiteX85" fmla="*/ 2108432 w 2275119"/>
              <a:gd name="connsiteY85" fmla="*/ 3986213 h 6858000"/>
              <a:gd name="connsiteX86" fmla="*/ 2100494 w 2275119"/>
              <a:gd name="connsiteY86" fmla="*/ 4046538 h 6858000"/>
              <a:gd name="connsiteX87" fmla="*/ 2098907 w 2275119"/>
              <a:gd name="connsiteY87" fmla="*/ 4114800 h 6858000"/>
              <a:gd name="connsiteX88" fmla="*/ 2100494 w 2275119"/>
              <a:gd name="connsiteY88" fmla="*/ 4183063 h 6858000"/>
              <a:gd name="connsiteX89" fmla="*/ 2108432 w 2275119"/>
              <a:gd name="connsiteY89" fmla="*/ 4243388 h 6858000"/>
              <a:gd name="connsiteX90" fmla="*/ 2119544 w 2275119"/>
              <a:gd name="connsiteY90" fmla="*/ 4295775 h 6858000"/>
              <a:gd name="connsiteX91" fmla="*/ 2133832 w 2275119"/>
              <a:gd name="connsiteY91" fmla="*/ 4341813 h 6858000"/>
              <a:gd name="connsiteX92" fmla="*/ 2149707 w 2275119"/>
              <a:gd name="connsiteY92" fmla="*/ 4383088 h 6858000"/>
              <a:gd name="connsiteX93" fmla="*/ 2168757 w 2275119"/>
              <a:gd name="connsiteY93" fmla="*/ 4419600 h 6858000"/>
              <a:gd name="connsiteX94" fmla="*/ 2206857 w 2275119"/>
              <a:gd name="connsiteY94" fmla="*/ 4495800 h 6858000"/>
              <a:gd name="connsiteX95" fmla="*/ 2222732 w 2275119"/>
              <a:gd name="connsiteY95" fmla="*/ 4532313 h 6858000"/>
              <a:gd name="connsiteX96" fmla="*/ 2238607 w 2275119"/>
              <a:gd name="connsiteY96" fmla="*/ 4573588 h 6858000"/>
              <a:gd name="connsiteX97" fmla="*/ 2254482 w 2275119"/>
              <a:gd name="connsiteY97" fmla="*/ 4619625 h 6858000"/>
              <a:gd name="connsiteX98" fmla="*/ 2265594 w 2275119"/>
              <a:gd name="connsiteY98" fmla="*/ 4672013 h 6858000"/>
              <a:gd name="connsiteX99" fmla="*/ 2271944 w 2275119"/>
              <a:gd name="connsiteY99" fmla="*/ 4732338 h 6858000"/>
              <a:gd name="connsiteX100" fmla="*/ 2275119 w 2275119"/>
              <a:gd name="connsiteY100" fmla="*/ 4800600 h 6858000"/>
              <a:gd name="connsiteX101" fmla="*/ 2271944 w 2275119"/>
              <a:gd name="connsiteY101" fmla="*/ 4868863 h 6858000"/>
              <a:gd name="connsiteX102" fmla="*/ 2265594 w 2275119"/>
              <a:gd name="connsiteY102" fmla="*/ 4929188 h 6858000"/>
              <a:gd name="connsiteX103" fmla="*/ 2254482 w 2275119"/>
              <a:gd name="connsiteY103" fmla="*/ 4981575 h 6858000"/>
              <a:gd name="connsiteX104" fmla="*/ 2238607 w 2275119"/>
              <a:gd name="connsiteY104" fmla="*/ 5027613 h 6858000"/>
              <a:gd name="connsiteX105" fmla="*/ 2222732 w 2275119"/>
              <a:gd name="connsiteY105" fmla="*/ 5068888 h 6858000"/>
              <a:gd name="connsiteX106" fmla="*/ 2206857 w 2275119"/>
              <a:gd name="connsiteY106" fmla="*/ 5105400 h 6858000"/>
              <a:gd name="connsiteX107" fmla="*/ 2187807 w 2275119"/>
              <a:gd name="connsiteY107" fmla="*/ 5143500 h 6858000"/>
              <a:gd name="connsiteX108" fmla="*/ 2168757 w 2275119"/>
              <a:gd name="connsiteY108" fmla="*/ 5181600 h 6858000"/>
              <a:gd name="connsiteX109" fmla="*/ 2149707 w 2275119"/>
              <a:gd name="connsiteY109" fmla="*/ 5218113 h 6858000"/>
              <a:gd name="connsiteX110" fmla="*/ 2133832 w 2275119"/>
              <a:gd name="connsiteY110" fmla="*/ 5259388 h 6858000"/>
              <a:gd name="connsiteX111" fmla="*/ 2119544 w 2275119"/>
              <a:gd name="connsiteY111" fmla="*/ 5305425 h 6858000"/>
              <a:gd name="connsiteX112" fmla="*/ 2108432 w 2275119"/>
              <a:gd name="connsiteY112" fmla="*/ 5357813 h 6858000"/>
              <a:gd name="connsiteX113" fmla="*/ 2100494 w 2275119"/>
              <a:gd name="connsiteY113" fmla="*/ 5418138 h 6858000"/>
              <a:gd name="connsiteX114" fmla="*/ 2098907 w 2275119"/>
              <a:gd name="connsiteY114" fmla="*/ 5486400 h 6858000"/>
              <a:gd name="connsiteX115" fmla="*/ 2100494 w 2275119"/>
              <a:gd name="connsiteY115" fmla="*/ 5554663 h 6858000"/>
              <a:gd name="connsiteX116" fmla="*/ 2108432 w 2275119"/>
              <a:gd name="connsiteY116" fmla="*/ 5614988 h 6858000"/>
              <a:gd name="connsiteX117" fmla="*/ 2119544 w 2275119"/>
              <a:gd name="connsiteY117" fmla="*/ 5667375 h 6858000"/>
              <a:gd name="connsiteX118" fmla="*/ 2133832 w 2275119"/>
              <a:gd name="connsiteY118" fmla="*/ 5713413 h 6858000"/>
              <a:gd name="connsiteX119" fmla="*/ 2149707 w 2275119"/>
              <a:gd name="connsiteY119" fmla="*/ 5754688 h 6858000"/>
              <a:gd name="connsiteX120" fmla="*/ 2168757 w 2275119"/>
              <a:gd name="connsiteY120" fmla="*/ 5791200 h 6858000"/>
              <a:gd name="connsiteX121" fmla="*/ 2187807 w 2275119"/>
              <a:gd name="connsiteY121" fmla="*/ 5829300 h 6858000"/>
              <a:gd name="connsiteX122" fmla="*/ 2206857 w 2275119"/>
              <a:gd name="connsiteY122" fmla="*/ 5867400 h 6858000"/>
              <a:gd name="connsiteX123" fmla="*/ 2222732 w 2275119"/>
              <a:gd name="connsiteY123" fmla="*/ 5903913 h 6858000"/>
              <a:gd name="connsiteX124" fmla="*/ 2238607 w 2275119"/>
              <a:gd name="connsiteY124" fmla="*/ 5945188 h 6858000"/>
              <a:gd name="connsiteX125" fmla="*/ 2254482 w 2275119"/>
              <a:gd name="connsiteY125" fmla="*/ 5991225 h 6858000"/>
              <a:gd name="connsiteX126" fmla="*/ 2265594 w 2275119"/>
              <a:gd name="connsiteY126" fmla="*/ 6043613 h 6858000"/>
              <a:gd name="connsiteX127" fmla="*/ 2271944 w 2275119"/>
              <a:gd name="connsiteY127" fmla="*/ 6103938 h 6858000"/>
              <a:gd name="connsiteX128" fmla="*/ 2275119 w 2275119"/>
              <a:gd name="connsiteY128" fmla="*/ 6172200 h 6858000"/>
              <a:gd name="connsiteX129" fmla="*/ 2271944 w 2275119"/>
              <a:gd name="connsiteY129" fmla="*/ 6240463 h 6858000"/>
              <a:gd name="connsiteX130" fmla="*/ 2265594 w 2275119"/>
              <a:gd name="connsiteY130" fmla="*/ 6300788 h 6858000"/>
              <a:gd name="connsiteX131" fmla="*/ 2254482 w 2275119"/>
              <a:gd name="connsiteY131" fmla="*/ 6353175 h 6858000"/>
              <a:gd name="connsiteX132" fmla="*/ 2238607 w 2275119"/>
              <a:gd name="connsiteY132" fmla="*/ 6399213 h 6858000"/>
              <a:gd name="connsiteX133" fmla="*/ 2222732 w 2275119"/>
              <a:gd name="connsiteY133" fmla="*/ 6440488 h 6858000"/>
              <a:gd name="connsiteX134" fmla="*/ 2206857 w 2275119"/>
              <a:gd name="connsiteY134" fmla="*/ 6477000 h 6858000"/>
              <a:gd name="connsiteX135" fmla="*/ 2187807 w 2275119"/>
              <a:gd name="connsiteY135" fmla="*/ 6515100 h 6858000"/>
              <a:gd name="connsiteX136" fmla="*/ 2168757 w 2275119"/>
              <a:gd name="connsiteY136" fmla="*/ 6553200 h 6858000"/>
              <a:gd name="connsiteX137" fmla="*/ 2149707 w 2275119"/>
              <a:gd name="connsiteY137" fmla="*/ 6589713 h 6858000"/>
              <a:gd name="connsiteX138" fmla="*/ 2133832 w 2275119"/>
              <a:gd name="connsiteY138" fmla="*/ 6630988 h 6858000"/>
              <a:gd name="connsiteX139" fmla="*/ 2119544 w 2275119"/>
              <a:gd name="connsiteY139" fmla="*/ 6677025 h 6858000"/>
              <a:gd name="connsiteX140" fmla="*/ 2108432 w 2275119"/>
              <a:gd name="connsiteY140" fmla="*/ 6729413 h 6858000"/>
              <a:gd name="connsiteX141" fmla="*/ 2100494 w 2275119"/>
              <a:gd name="connsiteY141" fmla="*/ 6789738 h 6858000"/>
              <a:gd name="connsiteX142" fmla="*/ 2098907 w 2275119"/>
              <a:gd name="connsiteY142" fmla="*/ 6858000 h 6858000"/>
              <a:gd name="connsiteX143" fmla="*/ 1556068 w 2275119"/>
              <a:gd name="connsiteY143" fmla="*/ 6858000 h 6858000"/>
              <a:gd name="connsiteX144" fmla="*/ 1389294 w 2275119"/>
              <a:gd name="connsiteY144" fmla="*/ 6858000 h 6858000"/>
              <a:gd name="connsiteX145" fmla="*/ 0 w 2275119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275119" h="6858000">
                <a:moveTo>
                  <a:pt x="0" y="0"/>
                </a:moveTo>
                <a:lnTo>
                  <a:pt x="1389294" y="0"/>
                </a:lnTo>
                <a:lnTo>
                  <a:pt x="1556068" y="0"/>
                </a:lnTo>
                <a:lnTo>
                  <a:pt x="2098907" y="0"/>
                </a:lnTo>
                <a:lnTo>
                  <a:pt x="2100494" y="68263"/>
                </a:lnTo>
                <a:lnTo>
                  <a:pt x="2108432" y="128588"/>
                </a:lnTo>
                <a:lnTo>
                  <a:pt x="2119544" y="180975"/>
                </a:lnTo>
                <a:lnTo>
                  <a:pt x="2133832" y="227013"/>
                </a:lnTo>
                <a:lnTo>
                  <a:pt x="2149707" y="268288"/>
                </a:lnTo>
                <a:lnTo>
                  <a:pt x="2168757" y="304800"/>
                </a:lnTo>
                <a:lnTo>
                  <a:pt x="2187807" y="342900"/>
                </a:lnTo>
                <a:lnTo>
                  <a:pt x="2206857" y="381000"/>
                </a:lnTo>
                <a:lnTo>
                  <a:pt x="2222732" y="417513"/>
                </a:lnTo>
                <a:lnTo>
                  <a:pt x="2238607" y="458788"/>
                </a:lnTo>
                <a:lnTo>
                  <a:pt x="2254482" y="504825"/>
                </a:lnTo>
                <a:lnTo>
                  <a:pt x="2265594" y="557213"/>
                </a:lnTo>
                <a:lnTo>
                  <a:pt x="2271944" y="617538"/>
                </a:lnTo>
                <a:lnTo>
                  <a:pt x="2275119" y="685800"/>
                </a:lnTo>
                <a:lnTo>
                  <a:pt x="2271944" y="754063"/>
                </a:lnTo>
                <a:lnTo>
                  <a:pt x="2265594" y="814388"/>
                </a:lnTo>
                <a:lnTo>
                  <a:pt x="2254482" y="866775"/>
                </a:lnTo>
                <a:lnTo>
                  <a:pt x="2238607" y="912813"/>
                </a:lnTo>
                <a:lnTo>
                  <a:pt x="2222732" y="954088"/>
                </a:lnTo>
                <a:lnTo>
                  <a:pt x="2206857" y="990600"/>
                </a:lnTo>
                <a:lnTo>
                  <a:pt x="2187807" y="1028700"/>
                </a:lnTo>
                <a:lnTo>
                  <a:pt x="2168757" y="1066800"/>
                </a:lnTo>
                <a:lnTo>
                  <a:pt x="2149707" y="1103313"/>
                </a:lnTo>
                <a:lnTo>
                  <a:pt x="2133832" y="1144588"/>
                </a:lnTo>
                <a:lnTo>
                  <a:pt x="2119544" y="1190625"/>
                </a:lnTo>
                <a:lnTo>
                  <a:pt x="2108432" y="1243013"/>
                </a:lnTo>
                <a:lnTo>
                  <a:pt x="2100494" y="1303338"/>
                </a:lnTo>
                <a:lnTo>
                  <a:pt x="2098907" y="1371600"/>
                </a:lnTo>
                <a:lnTo>
                  <a:pt x="2100494" y="1439863"/>
                </a:lnTo>
                <a:lnTo>
                  <a:pt x="2108432" y="1500188"/>
                </a:lnTo>
                <a:lnTo>
                  <a:pt x="2119544" y="1552575"/>
                </a:lnTo>
                <a:lnTo>
                  <a:pt x="2133832" y="1598613"/>
                </a:lnTo>
                <a:lnTo>
                  <a:pt x="2149707" y="1639888"/>
                </a:lnTo>
                <a:lnTo>
                  <a:pt x="2168757" y="1676400"/>
                </a:lnTo>
                <a:lnTo>
                  <a:pt x="2187807" y="1714500"/>
                </a:lnTo>
                <a:lnTo>
                  <a:pt x="2206857" y="1752600"/>
                </a:lnTo>
                <a:lnTo>
                  <a:pt x="2222732" y="1789113"/>
                </a:lnTo>
                <a:lnTo>
                  <a:pt x="2238607" y="1830388"/>
                </a:lnTo>
                <a:lnTo>
                  <a:pt x="2254482" y="1876425"/>
                </a:lnTo>
                <a:lnTo>
                  <a:pt x="2265594" y="1928813"/>
                </a:lnTo>
                <a:lnTo>
                  <a:pt x="2271944" y="1989138"/>
                </a:lnTo>
                <a:lnTo>
                  <a:pt x="2275119" y="2057400"/>
                </a:lnTo>
                <a:lnTo>
                  <a:pt x="2271944" y="2125663"/>
                </a:lnTo>
                <a:lnTo>
                  <a:pt x="2265594" y="2185988"/>
                </a:lnTo>
                <a:lnTo>
                  <a:pt x="2254482" y="2238375"/>
                </a:lnTo>
                <a:lnTo>
                  <a:pt x="2238607" y="2284413"/>
                </a:lnTo>
                <a:lnTo>
                  <a:pt x="2222732" y="2325688"/>
                </a:lnTo>
                <a:lnTo>
                  <a:pt x="2206857" y="2362200"/>
                </a:lnTo>
                <a:lnTo>
                  <a:pt x="2187807" y="2400300"/>
                </a:lnTo>
                <a:lnTo>
                  <a:pt x="2168757" y="2438400"/>
                </a:lnTo>
                <a:lnTo>
                  <a:pt x="2149707" y="2474913"/>
                </a:lnTo>
                <a:lnTo>
                  <a:pt x="2133832" y="2516188"/>
                </a:lnTo>
                <a:lnTo>
                  <a:pt x="2119544" y="2562225"/>
                </a:lnTo>
                <a:lnTo>
                  <a:pt x="2108432" y="2614613"/>
                </a:lnTo>
                <a:lnTo>
                  <a:pt x="2100494" y="2674938"/>
                </a:lnTo>
                <a:lnTo>
                  <a:pt x="2098907" y="2743200"/>
                </a:lnTo>
                <a:lnTo>
                  <a:pt x="2100494" y="2811463"/>
                </a:lnTo>
                <a:lnTo>
                  <a:pt x="2108432" y="2871788"/>
                </a:lnTo>
                <a:lnTo>
                  <a:pt x="2119544" y="2924175"/>
                </a:lnTo>
                <a:lnTo>
                  <a:pt x="2133832" y="2970213"/>
                </a:lnTo>
                <a:lnTo>
                  <a:pt x="2149707" y="3011488"/>
                </a:lnTo>
                <a:lnTo>
                  <a:pt x="2168757" y="3048000"/>
                </a:lnTo>
                <a:lnTo>
                  <a:pt x="2187807" y="3086100"/>
                </a:lnTo>
                <a:lnTo>
                  <a:pt x="2206857" y="3124200"/>
                </a:lnTo>
                <a:lnTo>
                  <a:pt x="2222732" y="3160713"/>
                </a:lnTo>
                <a:lnTo>
                  <a:pt x="2238607" y="3201988"/>
                </a:lnTo>
                <a:lnTo>
                  <a:pt x="2254482" y="3248025"/>
                </a:lnTo>
                <a:lnTo>
                  <a:pt x="2265594" y="3300413"/>
                </a:lnTo>
                <a:lnTo>
                  <a:pt x="2271944" y="3360738"/>
                </a:lnTo>
                <a:lnTo>
                  <a:pt x="2275119" y="3427413"/>
                </a:lnTo>
                <a:lnTo>
                  <a:pt x="2271944" y="3497263"/>
                </a:lnTo>
                <a:lnTo>
                  <a:pt x="2265594" y="3557588"/>
                </a:lnTo>
                <a:lnTo>
                  <a:pt x="2254482" y="3609975"/>
                </a:lnTo>
                <a:lnTo>
                  <a:pt x="2238607" y="3656013"/>
                </a:lnTo>
                <a:lnTo>
                  <a:pt x="2222732" y="3697288"/>
                </a:lnTo>
                <a:lnTo>
                  <a:pt x="2206857" y="3733800"/>
                </a:lnTo>
                <a:lnTo>
                  <a:pt x="2187807" y="3771900"/>
                </a:lnTo>
                <a:lnTo>
                  <a:pt x="2168757" y="3810000"/>
                </a:lnTo>
                <a:lnTo>
                  <a:pt x="2149707" y="3846513"/>
                </a:lnTo>
                <a:lnTo>
                  <a:pt x="2133832" y="3887788"/>
                </a:lnTo>
                <a:lnTo>
                  <a:pt x="2119544" y="3933825"/>
                </a:lnTo>
                <a:lnTo>
                  <a:pt x="2108432" y="3986213"/>
                </a:lnTo>
                <a:lnTo>
                  <a:pt x="2100494" y="4046538"/>
                </a:lnTo>
                <a:lnTo>
                  <a:pt x="2098907" y="4114800"/>
                </a:lnTo>
                <a:lnTo>
                  <a:pt x="2100494" y="4183063"/>
                </a:lnTo>
                <a:lnTo>
                  <a:pt x="2108432" y="4243388"/>
                </a:lnTo>
                <a:lnTo>
                  <a:pt x="2119544" y="4295775"/>
                </a:lnTo>
                <a:lnTo>
                  <a:pt x="2133832" y="4341813"/>
                </a:lnTo>
                <a:lnTo>
                  <a:pt x="2149707" y="4383088"/>
                </a:lnTo>
                <a:lnTo>
                  <a:pt x="2168757" y="4419600"/>
                </a:lnTo>
                <a:lnTo>
                  <a:pt x="2206857" y="4495800"/>
                </a:lnTo>
                <a:lnTo>
                  <a:pt x="2222732" y="4532313"/>
                </a:lnTo>
                <a:lnTo>
                  <a:pt x="2238607" y="4573588"/>
                </a:lnTo>
                <a:lnTo>
                  <a:pt x="2254482" y="4619625"/>
                </a:lnTo>
                <a:lnTo>
                  <a:pt x="2265594" y="4672013"/>
                </a:lnTo>
                <a:lnTo>
                  <a:pt x="2271944" y="4732338"/>
                </a:lnTo>
                <a:lnTo>
                  <a:pt x="2275119" y="4800600"/>
                </a:lnTo>
                <a:lnTo>
                  <a:pt x="2271944" y="4868863"/>
                </a:lnTo>
                <a:lnTo>
                  <a:pt x="2265594" y="4929188"/>
                </a:lnTo>
                <a:lnTo>
                  <a:pt x="2254482" y="4981575"/>
                </a:lnTo>
                <a:lnTo>
                  <a:pt x="2238607" y="5027613"/>
                </a:lnTo>
                <a:lnTo>
                  <a:pt x="2222732" y="5068888"/>
                </a:lnTo>
                <a:lnTo>
                  <a:pt x="2206857" y="5105400"/>
                </a:lnTo>
                <a:lnTo>
                  <a:pt x="2187807" y="5143500"/>
                </a:lnTo>
                <a:lnTo>
                  <a:pt x="2168757" y="5181600"/>
                </a:lnTo>
                <a:lnTo>
                  <a:pt x="2149707" y="5218113"/>
                </a:lnTo>
                <a:lnTo>
                  <a:pt x="2133832" y="5259388"/>
                </a:lnTo>
                <a:lnTo>
                  <a:pt x="2119544" y="5305425"/>
                </a:lnTo>
                <a:lnTo>
                  <a:pt x="2108432" y="5357813"/>
                </a:lnTo>
                <a:lnTo>
                  <a:pt x="2100494" y="5418138"/>
                </a:lnTo>
                <a:lnTo>
                  <a:pt x="2098907" y="5486400"/>
                </a:lnTo>
                <a:lnTo>
                  <a:pt x="2100494" y="5554663"/>
                </a:lnTo>
                <a:lnTo>
                  <a:pt x="2108432" y="5614988"/>
                </a:lnTo>
                <a:lnTo>
                  <a:pt x="2119544" y="5667375"/>
                </a:lnTo>
                <a:lnTo>
                  <a:pt x="2133832" y="5713413"/>
                </a:lnTo>
                <a:lnTo>
                  <a:pt x="2149707" y="5754688"/>
                </a:lnTo>
                <a:lnTo>
                  <a:pt x="2168757" y="5791200"/>
                </a:lnTo>
                <a:lnTo>
                  <a:pt x="2187807" y="5829300"/>
                </a:lnTo>
                <a:lnTo>
                  <a:pt x="2206857" y="5867400"/>
                </a:lnTo>
                <a:lnTo>
                  <a:pt x="2222732" y="5903913"/>
                </a:lnTo>
                <a:lnTo>
                  <a:pt x="2238607" y="5945188"/>
                </a:lnTo>
                <a:lnTo>
                  <a:pt x="2254482" y="5991225"/>
                </a:lnTo>
                <a:lnTo>
                  <a:pt x="2265594" y="6043613"/>
                </a:lnTo>
                <a:lnTo>
                  <a:pt x="2271944" y="6103938"/>
                </a:lnTo>
                <a:lnTo>
                  <a:pt x="2275119" y="6172200"/>
                </a:lnTo>
                <a:lnTo>
                  <a:pt x="2271944" y="6240463"/>
                </a:lnTo>
                <a:lnTo>
                  <a:pt x="2265594" y="6300788"/>
                </a:lnTo>
                <a:lnTo>
                  <a:pt x="2254482" y="6353175"/>
                </a:lnTo>
                <a:lnTo>
                  <a:pt x="2238607" y="6399213"/>
                </a:lnTo>
                <a:lnTo>
                  <a:pt x="2222732" y="6440488"/>
                </a:lnTo>
                <a:lnTo>
                  <a:pt x="2206857" y="6477000"/>
                </a:lnTo>
                <a:lnTo>
                  <a:pt x="2187807" y="6515100"/>
                </a:lnTo>
                <a:lnTo>
                  <a:pt x="2168757" y="6553200"/>
                </a:lnTo>
                <a:lnTo>
                  <a:pt x="2149707" y="6589713"/>
                </a:lnTo>
                <a:lnTo>
                  <a:pt x="2133832" y="6630988"/>
                </a:lnTo>
                <a:lnTo>
                  <a:pt x="2119544" y="6677025"/>
                </a:lnTo>
                <a:lnTo>
                  <a:pt x="2108432" y="6729413"/>
                </a:lnTo>
                <a:lnTo>
                  <a:pt x="2100494" y="6789738"/>
                </a:lnTo>
                <a:lnTo>
                  <a:pt x="2098907" y="6858000"/>
                </a:lnTo>
                <a:lnTo>
                  <a:pt x="1556068" y="6858000"/>
                </a:lnTo>
                <a:lnTo>
                  <a:pt x="138929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E1F77-1EC8-47BA-A381-B6618A2FC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32DDA-34CA-5D43-A70E-F1EFB1BC2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0" y="1976718"/>
            <a:ext cx="8534400" cy="430305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/>
              <a:t>SOCIAL</a:t>
            </a:r>
            <a:r>
              <a:rPr lang="en-US" sz="2800" dirty="0"/>
              <a:t>- how we interact with others</a:t>
            </a:r>
          </a:p>
          <a:p>
            <a:pPr>
              <a:lnSpc>
                <a:spcPct val="150000"/>
              </a:lnSpc>
            </a:pPr>
            <a:r>
              <a:rPr lang="en-US" sz="2800" b="1" dirty="0"/>
              <a:t>COGNITIVE</a:t>
            </a:r>
            <a:r>
              <a:rPr lang="en-US" sz="2800" dirty="0"/>
              <a:t>- how we think, process information and learn</a:t>
            </a:r>
          </a:p>
          <a:p>
            <a:pPr>
              <a:lnSpc>
                <a:spcPct val="150000"/>
              </a:lnSpc>
            </a:pPr>
            <a:r>
              <a:rPr lang="en-US" sz="2800" b="1" dirty="0"/>
              <a:t>EMOTIONAL</a:t>
            </a:r>
            <a:r>
              <a:rPr lang="en-US" sz="2800" dirty="0"/>
              <a:t>- feelings and our awareness of what may or may not cause us to feel certain things</a:t>
            </a:r>
          </a:p>
          <a:p>
            <a:pPr>
              <a:lnSpc>
                <a:spcPct val="150000"/>
              </a:lnSpc>
            </a:pPr>
            <a:r>
              <a:rPr lang="en-US" sz="2800" b="1" dirty="0"/>
              <a:t>PHYSICAL</a:t>
            </a:r>
            <a:r>
              <a:rPr lang="en-US" sz="2800" dirty="0"/>
              <a:t>- how our body is changing</a:t>
            </a:r>
          </a:p>
        </p:txBody>
      </p:sp>
    </p:spTree>
    <p:extLst>
      <p:ext uri="{BB962C8B-B14F-4D97-AF65-F5344CB8AC3E}">
        <p14:creationId xmlns:p14="http://schemas.microsoft.com/office/powerpoint/2010/main" val="31563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 6">
            <a:extLst>
              <a:ext uri="{FF2B5EF4-FFF2-40B4-BE49-F238E27FC236}">
                <a16:creationId xmlns:a16="http://schemas.microsoft.com/office/drawing/2014/main" id="{B217C2AD-51B4-40CE-A71F-F5D3F846D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6F1BF92E-23CF-4BFE-9E1F-C359BACFA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5" name="Rectangle 114">
            <a:extLst>
              <a:ext uri="{FF2B5EF4-FFF2-40B4-BE49-F238E27FC236}">
                <a16:creationId xmlns:a16="http://schemas.microsoft.com/office/drawing/2014/main" id="{1D21332B-FE15-41A6-8919-8563A89EAE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73910D-B8A5-2040-A5E0-56027AA5D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704" y="3011154"/>
            <a:ext cx="10134198" cy="12154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800" spc="800" dirty="0"/>
              <a:t>Activity: Change is good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1811-C67F-9C4F-9421-79BF544DA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098" y="4869143"/>
            <a:ext cx="10829526" cy="99101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4000" b="1" u="sng" cap="all" spc="400" dirty="0">
                <a:solidFill>
                  <a:schemeClr val="tx2"/>
                </a:solidFill>
                <a:hlinkClick r:id="rId2"/>
              </a:rPr>
              <a:t>www.classtools.net/vortex/202012-h3bBha</a:t>
            </a:r>
            <a:endParaRPr lang="en-US" sz="4000" b="1" cap="all" spc="400" dirty="0">
              <a:solidFill>
                <a:schemeClr val="tx2"/>
              </a:solidFill>
            </a:endParaRPr>
          </a:p>
        </p:txBody>
      </p:sp>
      <p:sp>
        <p:nvSpPr>
          <p:cNvPr id="117" name="Freeform 6">
            <a:extLst>
              <a:ext uri="{FF2B5EF4-FFF2-40B4-BE49-F238E27FC236}">
                <a16:creationId xmlns:a16="http://schemas.microsoft.com/office/drawing/2014/main" id="{439F6CA3-780D-4C3A-A889-C705E7E7D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08" name="Graphic 107" descr="Thumbs Up Sign">
            <a:extLst>
              <a:ext uri="{FF2B5EF4-FFF2-40B4-BE49-F238E27FC236}">
                <a16:creationId xmlns:a16="http://schemas.microsoft.com/office/drawing/2014/main" id="{4B3C52DB-8311-422D-AFBD-3EE0ADFC23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52271" y="83438"/>
            <a:ext cx="2487458" cy="2487458"/>
          </a:xfrm>
          <a:prstGeom prst="rect">
            <a:avLst/>
          </a:prstGeom>
        </p:spPr>
      </p:pic>
      <p:sp>
        <p:nvSpPr>
          <p:cNvPr id="119" name="Rectangle 118">
            <a:extLst>
              <a:ext uri="{FF2B5EF4-FFF2-40B4-BE49-F238E27FC236}">
                <a16:creationId xmlns:a16="http://schemas.microsoft.com/office/drawing/2014/main" id="{E6335BA4-3C40-424B-A885-29B1007B8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4DA5714-9AB8-5244-9C5B-B7F876BE5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41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en-US" sz="3200" b="1"/>
              <a:t>If you have More questions about what is or isn’t happening to your body</a:t>
            </a:r>
            <a:br>
              <a:rPr lang="en-US" sz="3200" b="1"/>
            </a:br>
            <a:r>
              <a:rPr lang="en-US" sz="3200" b="1"/>
              <a:t>ask your…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0C1E9CB-9713-4396-9F2C-D3ECA029EA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841679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883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</TotalTime>
  <Words>205</Words>
  <Application>Microsoft Macintosh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Impact</vt:lpstr>
      <vt:lpstr>Badge</vt:lpstr>
      <vt:lpstr>Change is good! puberty</vt:lpstr>
      <vt:lpstr>What is puberty?</vt:lpstr>
      <vt:lpstr>why is puberty important? </vt:lpstr>
      <vt:lpstr>Sex education for middle school: puberty</vt:lpstr>
      <vt:lpstr>Changes during puberty</vt:lpstr>
      <vt:lpstr>Activity: Change is good </vt:lpstr>
      <vt:lpstr>If you have More questions about what is or isn’t happening to your body ask your…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is good! puberty</dc:title>
  <dc:creator>Proctor, Rochelle</dc:creator>
  <cp:lastModifiedBy>Proctor, Rochelle</cp:lastModifiedBy>
  <cp:revision>11</cp:revision>
  <dcterms:created xsi:type="dcterms:W3CDTF">2020-12-15T19:58:26Z</dcterms:created>
  <dcterms:modified xsi:type="dcterms:W3CDTF">2021-06-02T20:38:10Z</dcterms:modified>
</cp:coreProperties>
</file>